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9" r:id="rId4"/>
    <p:sldId id="257" r:id="rId5"/>
    <p:sldId id="258" r:id="rId6"/>
    <p:sldId id="274" r:id="rId7"/>
    <p:sldId id="271" r:id="rId8"/>
    <p:sldId id="260" r:id="rId9"/>
    <p:sldId id="272" r:id="rId10"/>
    <p:sldId id="261" r:id="rId11"/>
    <p:sldId id="262" r:id="rId12"/>
    <p:sldId id="263" r:id="rId13"/>
    <p:sldId id="264" r:id="rId14"/>
    <p:sldId id="276" r:id="rId15"/>
    <p:sldId id="265" r:id="rId16"/>
    <p:sldId id="266" r:id="rId17"/>
    <p:sldId id="267" r:id="rId18"/>
    <p:sldId id="268" r:id="rId19"/>
    <p:sldId id="277" r:id="rId20"/>
    <p:sldId id="269" r:id="rId21"/>
    <p:sldId id="275" r:id="rId22"/>
    <p:sldId id="278" r:id="rId2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64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2618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120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585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5574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810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609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286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142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747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773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F2BE-E219-E24B-8FAC-78C58BC02543}" type="datetimeFigureOut">
              <a:rPr lang="nl-NL" smtClean="0"/>
              <a:t>27-9-2016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71FC1-9A26-4E47-9DAF-29CC767900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523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://www.grandcityhotels.com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flip.it/k03zW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R.vanriel@schoter.n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G_25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5" y="9136"/>
            <a:ext cx="6858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59892" y="3875401"/>
            <a:ext cx="6858000" cy="1470025"/>
          </a:xfrm>
        </p:spPr>
        <p:txBody>
          <a:bodyPr/>
          <a:lstStyle/>
          <a:p>
            <a:r>
              <a:rPr lang="nl-NL" b="1" dirty="0" smtClean="0"/>
              <a:t>Berlijn </a:t>
            </a:r>
            <a:r>
              <a:rPr lang="nl-NL" b="1" dirty="0" smtClean="0"/>
              <a:t>2016</a:t>
            </a:r>
            <a:endParaRPr lang="nl-NL" b="1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80737" y="5421048"/>
            <a:ext cx="6400800" cy="1752600"/>
          </a:xfrm>
        </p:spPr>
        <p:txBody>
          <a:bodyPr/>
          <a:lstStyle/>
          <a:p>
            <a:r>
              <a:rPr lang="nl-NL" b="1" dirty="0" smtClean="0">
                <a:solidFill>
                  <a:schemeClr val="tx1"/>
                </a:solidFill>
              </a:rPr>
              <a:t>Informatieavond </a:t>
            </a:r>
            <a:br>
              <a:rPr lang="nl-NL" b="1" dirty="0" smtClean="0">
                <a:solidFill>
                  <a:schemeClr val="tx1"/>
                </a:solidFill>
              </a:rPr>
            </a:br>
            <a:r>
              <a:rPr lang="nl-NL" b="1" dirty="0" smtClean="0">
                <a:solidFill>
                  <a:schemeClr val="tx1"/>
                </a:solidFill>
              </a:rPr>
              <a:t>27</a:t>
            </a:r>
            <a:r>
              <a:rPr lang="nl-NL" b="1" dirty="0" smtClean="0">
                <a:solidFill>
                  <a:schemeClr val="tx1"/>
                </a:solidFill>
              </a:rPr>
              <a:t> </a:t>
            </a:r>
            <a:r>
              <a:rPr lang="nl-NL" b="1" dirty="0" smtClean="0">
                <a:solidFill>
                  <a:schemeClr val="tx1"/>
                </a:solidFill>
              </a:rPr>
              <a:t>september </a:t>
            </a:r>
            <a:r>
              <a:rPr lang="nl-NL" b="1" dirty="0" smtClean="0">
                <a:solidFill>
                  <a:schemeClr val="tx1"/>
                </a:solidFill>
              </a:rPr>
              <a:t>2016</a:t>
            </a:r>
            <a:endParaRPr lang="nl-N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4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Plezier hebben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025088" cy="4525963"/>
          </a:xfrm>
        </p:spPr>
        <p:txBody>
          <a:bodyPr/>
          <a:lstStyle/>
          <a:p>
            <a:r>
              <a:rPr lang="nl-NL" dirty="0" smtClean="0"/>
              <a:t>Samen eten</a:t>
            </a:r>
          </a:p>
          <a:p>
            <a:r>
              <a:rPr lang="nl-NL" dirty="0" smtClean="0"/>
              <a:t>Bowlen: Berolina Bowling</a:t>
            </a:r>
          </a:p>
          <a:p>
            <a:r>
              <a:rPr lang="nl-NL" dirty="0" smtClean="0"/>
              <a:t>Show</a:t>
            </a:r>
            <a:r>
              <a:rPr lang="nl-NL" dirty="0" smtClean="0"/>
              <a:t>: The </a:t>
            </a:r>
            <a:r>
              <a:rPr lang="nl-NL" dirty="0" err="1" smtClean="0"/>
              <a:t>One</a:t>
            </a:r>
            <a:r>
              <a:rPr lang="nl-NL" dirty="0" smtClean="0"/>
              <a:t>, </a:t>
            </a:r>
            <a:r>
              <a:rPr lang="nl-NL" dirty="0" err="1" smtClean="0"/>
              <a:t>Friedrichstadtpalast</a:t>
            </a:r>
            <a:endParaRPr lang="nl-NL" dirty="0" smtClean="0"/>
          </a:p>
          <a:p>
            <a:r>
              <a:rPr lang="nl-NL" dirty="0" smtClean="0"/>
              <a:t>Shoppen</a:t>
            </a:r>
          </a:p>
          <a:p>
            <a:r>
              <a:rPr lang="nl-NL" dirty="0" smtClean="0"/>
              <a:t>Dingen ontdekken.</a:t>
            </a:r>
            <a:endParaRPr lang="nl-NL" dirty="0" smtClean="0"/>
          </a:p>
          <a:p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Afbeeldingsresultaat voor the one friedrichstadtpal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288" y="1600200"/>
            <a:ext cx="3072121" cy="388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07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Begeleiding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4407"/>
          </a:xfrm>
        </p:spPr>
        <p:txBody>
          <a:bodyPr>
            <a:normAutofit/>
          </a:bodyPr>
          <a:lstStyle/>
          <a:p>
            <a:r>
              <a:rPr lang="nl-NL" dirty="0" smtClean="0"/>
              <a:t>Mevrouw </a:t>
            </a:r>
            <a:r>
              <a:rPr lang="nl-NL" dirty="0" smtClean="0"/>
              <a:t>M. Snieder (Duits, Art&amp;Culture, zorgcoördinator)</a:t>
            </a:r>
          </a:p>
          <a:p>
            <a:r>
              <a:rPr lang="nl-NL" dirty="0" smtClean="0"/>
              <a:t>Mevrouw S. Biegel (Natuurkunde)</a:t>
            </a:r>
          </a:p>
          <a:p>
            <a:r>
              <a:rPr lang="nl-NL" dirty="0" smtClean="0"/>
              <a:t>De </a:t>
            </a:r>
            <a:r>
              <a:rPr lang="nl-NL" dirty="0" smtClean="0"/>
              <a:t>heer R. Van Riel (Aardrijkskunde)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091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Voorzorgen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07397"/>
            <a:ext cx="8229600" cy="51922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 smtClean="0"/>
              <a:t>We inventariseren deze week (via mentoren):</a:t>
            </a:r>
          </a:p>
          <a:p>
            <a:r>
              <a:rPr lang="nl-NL" dirty="0" smtClean="0"/>
              <a:t>Medicatie van leerlingen</a:t>
            </a:r>
          </a:p>
          <a:p>
            <a:r>
              <a:rPr lang="nl-NL" dirty="0" smtClean="0"/>
              <a:t>Allergieën (ook voedsel!)</a:t>
            </a:r>
            <a:endParaRPr lang="nl-NL" dirty="0" smtClean="0"/>
          </a:p>
          <a:p>
            <a:r>
              <a:rPr lang="nl-NL" dirty="0" smtClean="0"/>
              <a:t>Fobieën</a:t>
            </a:r>
          </a:p>
          <a:p>
            <a:r>
              <a:rPr lang="nl-NL" dirty="0" smtClean="0"/>
              <a:t>Speciale benodigdheden/wensen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278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Afspraken over gedrag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Gescheiden slapen jongens en meisjes</a:t>
            </a:r>
          </a:p>
          <a:p>
            <a:r>
              <a:rPr lang="nl-NL" dirty="0" smtClean="0"/>
              <a:t>Geen alcohol, drugs (wiet) etc.</a:t>
            </a:r>
          </a:p>
          <a:p>
            <a:r>
              <a:rPr lang="nl-NL" dirty="0" smtClean="0"/>
              <a:t>Gedrag in de stad: voorkomend</a:t>
            </a:r>
          </a:p>
          <a:p>
            <a:r>
              <a:rPr lang="nl-NL" dirty="0" smtClean="0"/>
              <a:t>Regels zoals in de klas</a:t>
            </a:r>
          </a:p>
          <a:p>
            <a:r>
              <a:rPr lang="nl-NL" dirty="0" smtClean="0"/>
              <a:t>Afspraken </a:t>
            </a:r>
            <a:r>
              <a:rPr lang="nl-NL" dirty="0" smtClean="0"/>
              <a:t>worden ondertekend (ouders </a:t>
            </a:r>
            <a:r>
              <a:rPr lang="nl-NL" dirty="0"/>
              <a:t>en </a:t>
            </a:r>
            <a:r>
              <a:rPr lang="nl-NL" dirty="0" smtClean="0"/>
              <a:t>leerlingen):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“</a:t>
            </a:r>
            <a:r>
              <a:rPr lang="nl-NL" dirty="0" smtClean="0"/>
              <a:t>Protocol </a:t>
            </a:r>
            <a:r>
              <a:rPr lang="nl-NL" dirty="0"/>
              <a:t>en contract reizen en </a:t>
            </a:r>
            <a:r>
              <a:rPr lang="nl-NL" dirty="0" smtClean="0"/>
              <a:t>excursies</a:t>
            </a:r>
            <a:r>
              <a:rPr lang="nl-NL" dirty="0" smtClean="0"/>
              <a:t>”</a:t>
            </a:r>
            <a:br>
              <a:rPr lang="nl-NL" dirty="0" smtClean="0"/>
            </a:br>
            <a:r>
              <a:rPr lang="nl-NL" dirty="0" smtClean="0"/>
              <a:t>NU INLEVEREN!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519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rlin_Olympiastadion_65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59" y="0"/>
            <a:ext cx="6337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47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Kosten van de reis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15640"/>
            <a:ext cx="8229600" cy="48105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/>
              <a:t>Budget per leerling: €430</a:t>
            </a:r>
          </a:p>
          <a:p>
            <a:pPr marL="0" indent="0">
              <a:buNone/>
            </a:pPr>
            <a:endParaRPr lang="nl-NL" sz="2400" dirty="0" smtClean="0"/>
          </a:p>
          <a:p>
            <a:r>
              <a:rPr lang="nl-NL" dirty="0" smtClean="0"/>
              <a:t>Reis (incl. in Berlijn) en verblijf: €</a:t>
            </a:r>
            <a:r>
              <a:rPr lang="nl-NL" dirty="0" smtClean="0"/>
              <a:t>235</a:t>
            </a:r>
            <a:endParaRPr lang="nl-NL" dirty="0" smtClean="0"/>
          </a:p>
          <a:p>
            <a:r>
              <a:rPr lang="nl-NL" dirty="0" smtClean="0"/>
              <a:t>Eten en drinken: €</a:t>
            </a:r>
            <a:r>
              <a:rPr lang="nl-NL" dirty="0" smtClean="0"/>
              <a:t>110</a:t>
            </a:r>
            <a:endParaRPr lang="nl-NL" dirty="0" smtClean="0"/>
          </a:p>
          <a:p>
            <a:r>
              <a:rPr lang="nl-NL" dirty="0" smtClean="0"/>
              <a:t>Musea, tentoonstellingen: €30</a:t>
            </a:r>
          </a:p>
          <a:p>
            <a:r>
              <a:rPr lang="nl-NL" dirty="0" smtClean="0"/>
              <a:t>Plezier maken: €60</a:t>
            </a:r>
          </a:p>
          <a:p>
            <a:endParaRPr lang="nl-NL" sz="2400" dirty="0" smtClean="0"/>
          </a:p>
          <a:p>
            <a:r>
              <a:rPr lang="nl-NL" dirty="0" smtClean="0"/>
              <a:t>Eigen rekening leerlingen: </a:t>
            </a:r>
            <a:br>
              <a:rPr lang="nl-NL" dirty="0" smtClean="0"/>
            </a:br>
            <a:r>
              <a:rPr lang="nl-NL" dirty="0" smtClean="0"/>
              <a:t>lunches + 1 diner + extra openbaar vervoer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309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Heen- en terugreis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Heenreis: Maandag </a:t>
            </a:r>
            <a:r>
              <a:rPr lang="nl-NL" dirty="0" smtClean="0"/>
              <a:t>10 </a:t>
            </a:r>
            <a:r>
              <a:rPr lang="nl-NL" dirty="0" smtClean="0"/>
              <a:t>oktober</a:t>
            </a:r>
          </a:p>
          <a:p>
            <a:pPr lvl="1"/>
            <a:r>
              <a:rPr lang="nl-NL" dirty="0" smtClean="0"/>
              <a:t>Verzamelen: </a:t>
            </a:r>
            <a:r>
              <a:rPr lang="nl-NL" dirty="0" smtClean="0"/>
              <a:t>06.30 </a:t>
            </a:r>
            <a:r>
              <a:rPr lang="nl-NL" dirty="0" smtClean="0"/>
              <a:t>uur</a:t>
            </a:r>
          </a:p>
          <a:p>
            <a:pPr lvl="1"/>
            <a:r>
              <a:rPr lang="nl-NL" dirty="0" smtClean="0"/>
              <a:t>Aankomst in Berlijn: ca. 17.00 uur</a:t>
            </a:r>
          </a:p>
          <a:p>
            <a:pPr lvl="1"/>
            <a:endParaRPr lang="nl-NL" dirty="0"/>
          </a:p>
          <a:p>
            <a:r>
              <a:rPr lang="nl-NL" dirty="0" smtClean="0"/>
              <a:t>Terugreis: </a:t>
            </a:r>
            <a:r>
              <a:rPr lang="nl-NL" dirty="0" smtClean="0"/>
              <a:t>Vrijdag 14 </a:t>
            </a:r>
            <a:r>
              <a:rPr lang="nl-NL" dirty="0" smtClean="0"/>
              <a:t>oktober</a:t>
            </a:r>
          </a:p>
          <a:p>
            <a:pPr lvl="1"/>
            <a:r>
              <a:rPr lang="nl-NL" dirty="0" smtClean="0"/>
              <a:t>Aankomst</a:t>
            </a:r>
            <a:r>
              <a:rPr lang="nl-NL" dirty="0" smtClean="0"/>
              <a:t>: </a:t>
            </a:r>
            <a:r>
              <a:rPr lang="nl-NL" dirty="0" smtClean="0"/>
              <a:t>ca</a:t>
            </a:r>
            <a:r>
              <a:rPr lang="nl-NL" dirty="0" smtClean="0"/>
              <a:t>. </a:t>
            </a:r>
            <a:r>
              <a:rPr lang="nl-NL" dirty="0" smtClean="0"/>
              <a:t>22.00 </a:t>
            </a:r>
            <a:r>
              <a:rPr lang="nl-NL" dirty="0" smtClean="0"/>
              <a:t>uur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925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Hotel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Grand City Hotel Berlin East</a:t>
            </a:r>
          </a:p>
          <a:p>
            <a:pPr marL="0" indent="0">
              <a:buNone/>
            </a:pPr>
            <a:r>
              <a:rPr lang="nl-NL" dirty="0" smtClean="0"/>
              <a:t>Landesberger Allee 203</a:t>
            </a:r>
          </a:p>
          <a:p>
            <a:pPr marL="0" indent="0">
              <a:buNone/>
            </a:pPr>
            <a:r>
              <a:rPr lang="nl-NL" dirty="0" smtClean="0"/>
              <a:t>Berlin</a:t>
            </a:r>
          </a:p>
          <a:p>
            <a:pPr marL="0" indent="0">
              <a:buNone/>
            </a:pPr>
            <a:r>
              <a:rPr lang="nl-NL" dirty="0" smtClean="0">
                <a:hlinkClick r:id="rId2"/>
              </a:rPr>
              <a:t>www.grandcityhotels.com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grb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64" y="1600200"/>
            <a:ext cx="3798960" cy="28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7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Wat u nog van ons kunt verwachten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Inventarisatie Voorzorgen (</a:t>
            </a:r>
            <a:r>
              <a:rPr lang="nl-NL" dirty="0"/>
              <a:t>via </a:t>
            </a:r>
            <a:r>
              <a:rPr lang="nl-NL" dirty="0" smtClean="0"/>
              <a:t>mentoren)</a:t>
            </a:r>
          </a:p>
          <a:p>
            <a:r>
              <a:rPr lang="nl-NL" dirty="0"/>
              <a:t>Protocol en contract reizen en </a:t>
            </a:r>
            <a:r>
              <a:rPr lang="nl-NL" dirty="0" smtClean="0"/>
              <a:t>excursies: nu ontvangen</a:t>
            </a:r>
            <a:endParaRPr lang="nl-NL" dirty="0" smtClean="0"/>
          </a:p>
          <a:p>
            <a:r>
              <a:rPr lang="nl-NL" dirty="0" smtClean="0"/>
              <a:t>Programmaboekje (met informatie voor thuisblijvers + </a:t>
            </a:r>
            <a:r>
              <a:rPr lang="nl-NL" dirty="0" smtClean="0"/>
              <a:t>vertrek-</a:t>
            </a:r>
            <a:r>
              <a:rPr lang="nl-NL" dirty="0" smtClean="0"/>
              <a:t>/aankomsttijd)</a:t>
            </a:r>
          </a:p>
          <a:p>
            <a:r>
              <a:rPr lang="nl-NL" dirty="0" smtClean="0"/>
              <a:t>Indicatie budget per leerlingen (eigen rekening)</a:t>
            </a:r>
          </a:p>
          <a:p>
            <a:r>
              <a:rPr lang="nl-NL" dirty="0" smtClean="0"/>
              <a:t>Maximale omvang bagage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Leerlingen:</a:t>
            </a:r>
          </a:p>
          <a:p>
            <a:r>
              <a:rPr lang="nl-NL" dirty="0" smtClean="0"/>
              <a:t>Programmaboekje</a:t>
            </a:r>
          </a:p>
          <a:p>
            <a:r>
              <a:rPr lang="nl-NL" dirty="0" smtClean="0">
                <a:hlinkClick r:id="rId2"/>
              </a:rPr>
              <a:t>Digitale </a:t>
            </a:r>
            <a:r>
              <a:rPr lang="nl-NL" dirty="0" smtClean="0">
                <a:hlinkClick r:id="rId2"/>
              </a:rPr>
              <a:t>reader met artikelen over Berlijn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 smtClean="0"/>
              <a:t>(nu al beschikbaar)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6005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kunt u nog 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Praten </a:t>
            </a:r>
            <a:r>
              <a:rPr lang="nl-NL" dirty="0"/>
              <a:t>met </a:t>
            </a:r>
            <a:r>
              <a:rPr lang="nl-NL" dirty="0" smtClean="0"/>
              <a:t>leerlingen over verwachtingen:</a:t>
            </a:r>
            <a:br>
              <a:rPr lang="nl-NL" dirty="0" smtClean="0"/>
            </a:br>
            <a:r>
              <a:rPr lang="nl-NL" dirty="0" smtClean="0"/>
              <a:t>Wat wil uw kind leren, te weten komen, in Berlijn?</a:t>
            </a:r>
          </a:p>
          <a:p>
            <a:r>
              <a:rPr lang="nl-NL" dirty="0" smtClean="0"/>
              <a:t>Vertellen over uw eigen ervaringen in Berlijn.</a:t>
            </a:r>
          </a:p>
          <a:p>
            <a:r>
              <a:rPr lang="nl-NL" dirty="0" smtClean="0"/>
              <a:t>Praten over de Koude Oorlog en Tweede Wereldoorlog (Vervolging is een rode draad).</a:t>
            </a:r>
          </a:p>
          <a:p>
            <a:r>
              <a:rPr lang="nl-NL" dirty="0" smtClean="0"/>
              <a:t>Laten zien: “In Europa” – Geert Mak (video / </a:t>
            </a:r>
            <a:r>
              <a:rPr lang="nl-NL" smtClean="0"/>
              <a:t>boek</a:t>
            </a:r>
            <a:r>
              <a:rPr lang="nl-NL" smtClean="0"/>
              <a:t>)</a:t>
            </a:r>
            <a:endParaRPr lang="nl-NL" dirty="0"/>
          </a:p>
          <a:p>
            <a:r>
              <a:rPr lang="nl-NL" dirty="0" smtClean="0"/>
              <a:t>Notitieboekje.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23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rlin_RvR_14-04-28_IMG_65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866"/>
            <a:ext cx="9144000" cy="4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16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G_6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99" y="3755054"/>
            <a:ext cx="4415576" cy="294371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Vragen?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230156" cy="4525963"/>
          </a:xfrm>
        </p:spPr>
        <p:txBody>
          <a:bodyPr/>
          <a:lstStyle/>
          <a:p>
            <a:r>
              <a:rPr lang="nl-NL" dirty="0" smtClean="0"/>
              <a:t>Nu, in de groep</a:t>
            </a:r>
          </a:p>
          <a:p>
            <a:r>
              <a:rPr lang="nl-NL" dirty="0" smtClean="0"/>
              <a:t>Straks, in de hal</a:t>
            </a:r>
          </a:p>
          <a:p>
            <a:endParaRPr lang="nl-NL" dirty="0"/>
          </a:p>
          <a:p>
            <a:r>
              <a:rPr lang="nl-NL" dirty="0" smtClean="0"/>
              <a:t>Of aan</a:t>
            </a:r>
            <a:br>
              <a:rPr lang="nl-NL" dirty="0" smtClean="0"/>
            </a:br>
            <a:r>
              <a:rPr lang="nl-NL" dirty="0" smtClean="0">
                <a:hlinkClick r:id="rId3"/>
              </a:rPr>
              <a:t>R.vanriel@schoter.nl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684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jem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672"/>
            <a:ext cx="9144000" cy="613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 (leerlingen)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Opgeven menukeuze – zie menukaart</a:t>
            </a:r>
          </a:p>
          <a:p>
            <a:r>
              <a:rPr lang="nl-NL" dirty="0" smtClean="0"/>
              <a:t>Voorkeuren kamergenoot (max 3 personen per kamer).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992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Vanavond gaat het over: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2816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Programma Berlijnreis</a:t>
            </a:r>
          </a:p>
          <a:p>
            <a:r>
              <a:rPr lang="nl-NL" dirty="0" smtClean="0"/>
              <a:t>Begeleiding</a:t>
            </a:r>
          </a:p>
          <a:p>
            <a:r>
              <a:rPr lang="nl-NL" dirty="0" smtClean="0"/>
              <a:t>Voorzorgen: dieet, medicijnen</a:t>
            </a:r>
          </a:p>
          <a:p>
            <a:r>
              <a:rPr lang="nl-NL" dirty="0" smtClean="0"/>
              <a:t>Afspraken over gedrag</a:t>
            </a:r>
          </a:p>
          <a:p>
            <a:r>
              <a:rPr lang="nl-NL" dirty="0" smtClean="0"/>
              <a:t>Kosten van de reis</a:t>
            </a:r>
          </a:p>
          <a:p>
            <a:r>
              <a:rPr lang="nl-NL" dirty="0" smtClean="0"/>
              <a:t>Heen- en terugreis</a:t>
            </a:r>
          </a:p>
          <a:p>
            <a:r>
              <a:rPr lang="nl-NL" dirty="0" smtClean="0"/>
              <a:t>Hotel</a:t>
            </a:r>
          </a:p>
          <a:p>
            <a:r>
              <a:rPr lang="nl-NL" dirty="0" smtClean="0"/>
              <a:t>Wat u nog van ons kunt verwachten</a:t>
            </a:r>
          </a:p>
          <a:p>
            <a:r>
              <a:rPr lang="nl-NL" dirty="0" smtClean="0"/>
              <a:t>Wat u nog kunt doen</a:t>
            </a:r>
          </a:p>
          <a:p>
            <a:r>
              <a:rPr lang="nl-NL" dirty="0" smtClean="0"/>
              <a:t>Vragen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9614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 Berlijnreis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Bekijken en bezoeken</a:t>
            </a:r>
          </a:p>
          <a:p>
            <a:r>
              <a:rPr lang="nl-NL" dirty="0" smtClean="0"/>
              <a:t>Leren, oefenen</a:t>
            </a:r>
          </a:p>
          <a:p>
            <a:r>
              <a:rPr lang="nl-NL" dirty="0" smtClean="0"/>
              <a:t>Plezier hebben</a:t>
            </a:r>
            <a:endParaRPr lang="nl-NL" dirty="0"/>
          </a:p>
        </p:txBody>
      </p:sp>
      <p:pic>
        <p:nvPicPr>
          <p:cNvPr id="5" name="Afbeelding 4" descr="reichstag002_D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71" y="1490563"/>
            <a:ext cx="3366374" cy="50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9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Bekijken en bezoeken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6231191" cy="4525963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Architectuur, klassiek en modern</a:t>
            </a:r>
          </a:p>
          <a:p>
            <a:r>
              <a:rPr lang="nl-NL" dirty="0" smtClean="0"/>
              <a:t>Bezienswaardigheden</a:t>
            </a:r>
          </a:p>
          <a:p>
            <a:r>
              <a:rPr lang="nl-NL" dirty="0" smtClean="0"/>
              <a:t>Tentoonstellingen</a:t>
            </a:r>
          </a:p>
          <a:p>
            <a:pPr lvl="1"/>
            <a:r>
              <a:rPr lang="nl-NL" dirty="0" smtClean="0"/>
              <a:t>Topographie des Terrors (WO II)</a:t>
            </a:r>
          </a:p>
          <a:p>
            <a:pPr lvl="1"/>
            <a:r>
              <a:rPr lang="nl-NL" dirty="0" err="1" smtClean="0"/>
              <a:t>Deutsches</a:t>
            </a:r>
            <a:r>
              <a:rPr lang="nl-NL" dirty="0" smtClean="0"/>
              <a:t> </a:t>
            </a:r>
            <a:r>
              <a:rPr lang="nl-NL" dirty="0" err="1" smtClean="0"/>
              <a:t>Historisches</a:t>
            </a:r>
            <a:r>
              <a:rPr lang="nl-NL" dirty="0" smtClean="0"/>
              <a:t> Museum</a:t>
            </a:r>
            <a:endParaRPr lang="nl-NL" dirty="0" smtClean="0"/>
          </a:p>
          <a:p>
            <a:r>
              <a:rPr lang="nl-NL" dirty="0" smtClean="0"/>
              <a:t>Hohenschönhausen </a:t>
            </a:r>
            <a:br>
              <a:rPr lang="nl-NL" dirty="0" smtClean="0"/>
            </a:br>
            <a:r>
              <a:rPr lang="nl-NL" dirty="0" smtClean="0"/>
              <a:t>(DDR-gevangenis)</a:t>
            </a:r>
          </a:p>
          <a:p>
            <a:r>
              <a:rPr lang="nl-NL" dirty="0" smtClean="0"/>
              <a:t>Sachsenhausen (concentratiekamp WO II)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BLN03_Dx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91" y="1801350"/>
            <a:ext cx="2345963" cy="352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8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mjem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88"/>
            <a:ext cx="9144000" cy="61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40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rlin_RvR_14-04-28_IMG_65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4"/>
            <a:ext cx="9144000" cy="57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Leren, oefenen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Taalstad</a:t>
            </a:r>
            <a:endParaRPr lang="nl-NL" dirty="0" smtClean="0"/>
          </a:p>
          <a:p>
            <a:pPr lvl="1"/>
            <a:r>
              <a:rPr lang="nl-NL" dirty="0" smtClean="0"/>
              <a:t>Duits of Engels</a:t>
            </a:r>
          </a:p>
          <a:p>
            <a:pPr lvl="1"/>
            <a:r>
              <a:rPr lang="nl-NL" dirty="0" smtClean="0"/>
              <a:t>Spreekvaardigheid oefenen</a:t>
            </a:r>
          </a:p>
          <a:p>
            <a:pPr lvl="1"/>
            <a:r>
              <a:rPr lang="nl-NL" dirty="0" smtClean="0"/>
              <a:t>Op niveau, </a:t>
            </a:r>
            <a:br>
              <a:rPr lang="nl-NL" dirty="0" smtClean="0"/>
            </a:br>
            <a:r>
              <a:rPr lang="nl-NL" dirty="0" smtClean="0"/>
              <a:t>aangegeven door docent</a:t>
            </a:r>
          </a:p>
          <a:p>
            <a:pPr lvl="1"/>
            <a:r>
              <a:rPr lang="nl-NL" dirty="0" smtClean="0"/>
              <a:t>Artikelen ter voorbereiding,</a:t>
            </a:r>
            <a:br>
              <a:rPr lang="nl-NL" dirty="0" smtClean="0"/>
            </a:br>
            <a:r>
              <a:rPr lang="nl-NL" dirty="0" smtClean="0"/>
              <a:t>in de klas al aan de orde.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817" y="2155511"/>
            <a:ext cx="254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19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Berlin_RvR_14-04-28_IMG_65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16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30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367</Words>
  <Application>Microsoft Office PowerPoint</Application>
  <PresentationFormat>Diavoorstelling (4:3)</PresentationFormat>
  <Paragraphs>100</Paragraphs>
  <Slides>22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Office-thema</vt:lpstr>
      <vt:lpstr>Berlijn 2016</vt:lpstr>
      <vt:lpstr>PowerPoint-presentatie</vt:lpstr>
      <vt:lpstr>Vanavond gaat het over:</vt:lpstr>
      <vt:lpstr>Programma Berlijnreis</vt:lpstr>
      <vt:lpstr>Bekijken en bezoeken</vt:lpstr>
      <vt:lpstr>PowerPoint-presentatie</vt:lpstr>
      <vt:lpstr>PowerPoint-presentatie</vt:lpstr>
      <vt:lpstr>Leren, oefenen</vt:lpstr>
      <vt:lpstr>PowerPoint-presentatie</vt:lpstr>
      <vt:lpstr>Plezier hebben</vt:lpstr>
      <vt:lpstr>Begeleiding</vt:lpstr>
      <vt:lpstr>Voorzorgen</vt:lpstr>
      <vt:lpstr>Afspraken over gedrag</vt:lpstr>
      <vt:lpstr>PowerPoint-presentatie</vt:lpstr>
      <vt:lpstr>Kosten van de reis</vt:lpstr>
      <vt:lpstr>Heen- en terugreis</vt:lpstr>
      <vt:lpstr>Hotel</vt:lpstr>
      <vt:lpstr>Wat u nog van ons kunt verwachten</vt:lpstr>
      <vt:lpstr>Wat kunt u nog doen?</vt:lpstr>
      <vt:lpstr>Vragen?</vt:lpstr>
      <vt:lpstr>PowerPoint-presentatie</vt:lpstr>
      <vt:lpstr>Nu (leerlingen)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Berlijn 2015</dc:title>
  <dc:creator>Robert van Riel</dc:creator>
  <cp:lastModifiedBy>Riel, R.</cp:lastModifiedBy>
  <cp:revision>33</cp:revision>
  <dcterms:created xsi:type="dcterms:W3CDTF">2015-09-14T17:31:11Z</dcterms:created>
  <dcterms:modified xsi:type="dcterms:W3CDTF">2016-09-27T11:59:13Z</dcterms:modified>
</cp:coreProperties>
</file>