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sldIdLst>
    <p:sldId id="256" r:id="rId5"/>
    <p:sldId id="257" r:id="rId6"/>
    <p:sldId id="258" r:id="rId7"/>
    <p:sldId id="262" r:id="rId8"/>
    <p:sldId id="259" r:id="rId9"/>
    <p:sldId id="260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DA8B-1A26-440C-9D90-ABB17D6D8632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D170A-BBDC-48A9-B680-F4B5BC8476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15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170A-BBDC-48A9-B680-F4B5BC84760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2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827BA8-35DF-46FB-9CC0-6FF3D95DB613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E8F906-634B-48E4-AB46-4EA677264DC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.Hageman@Schoter.nl" TargetMode="External"/><Relationship Id="rId2" Type="http://schemas.openxmlformats.org/officeDocument/2006/relationships/hyperlink" Target="mailto:H.Dreijer@Schoter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Dyslexie op Het Schoter</a:t>
            </a:r>
            <a:br>
              <a:rPr lang="en-US" dirty="0" smtClean="0"/>
            </a:br>
            <a:endParaRPr lang="nl-NL" dirty="0"/>
          </a:p>
        </p:txBody>
      </p:sp>
      <p:pic>
        <p:nvPicPr>
          <p:cNvPr id="1026" name="Picture 2" descr="Logo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3231814" cy="168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38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65"/>
    </mc:Choice>
    <mc:Fallback xmlns="">
      <p:transition spd="slow" advTm="1126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Je </a:t>
            </a:r>
            <a:r>
              <a:rPr lang="en-US" sz="4000" dirty="0" err="1" smtClean="0"/>
              <a:t>hebt</a:t>
            </a:r>
            <a:r>
              <a:rPr lang="en-US" sz="4000" dirty="0" smtClean="0"/>
              <a:t> </a:t>
            </a:r>
            <a:r>
              <a:rPr lang="en-US" sz="4000" dirty="0" err="1" smtClean="0"/>
              <a:t>dyslexie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dirty="0" smtClean="0"/>
              <a:t>Wat </a:t>
            </a:r>
            <a:r>
              <a:rPr lang="en-US" dirty="0" err="1" smtClean="0"/>
              <a:t>doet</a:t>
            </a:r>
            <a:r>
              <a:rPr lang="en-US" dirty="0" smtClean="0"/>
              <a:t> Het Schoter?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844824"/>
            <a:ext cx="8183880" cy="41879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docenten</a:t>
            </a:r>
            <a:r>
              <a:rPr lang="en-US" dirty="0" smtClean="0"/>
              <a:t> </a:t>
            </a:r>
            <a:r>
              <a:rPr lang="en-US" dirty="0" err="1" smtClean="0"/>
              <a:t>weten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jij</a:t>
            </a:r>
            <a:r>
              <a:rPr lang="en-US" dirty="0" smtClean="0"/>
              <a:t> </a:t>
            </a:r>
            <a:r>
              <a:rPr lang="en-US" dirty="0" err="1" smtClean="0"/>
              <a:t>dyslexie</a:t>
            </a:r>
            <a:r>
              <a:rPr lang="en-US" dirty="0" smtClean="0"/>
              <a:t> </a:t>
            </a:r>
            <a:r>
              <a:rPr lang="en-US" dirty="0" err="1" smtClean="0"/>
              <a:t>hebt</a:t>
            </a:r>
            <a:r>
              <a:rPr lang="en-US" dirty="0" smtClean="0"/>
              <a:t>, </a:t>
            </a:r>
            <a:r>
              <a:rPr lang="en-US" dirty="0" err="1" smtClean="0"/>
              <a:t>dat</a:t>
            </a:r>
            <a:r>
              <a:rPr lang="en-US" dirty="0" smtClean="0"/>
              <a:t> is </a:t>
            </a:r>
            <a:r>
              <a:rPr lang="en-US" dirty="0" err="1" smtClean="0"/>
              <a:t>namelijk</a:t>
            </a:r>
            <a:r>
              <a:rPr lang="en-US" dirty="0" smtClean="0"/>
              <a:t> </a:t>
            </a:r>
            <a:r>
              <a:rPr lang="en-US" dirty="0" err="1" smtClean="0"/>
              <a:t>zichtbaar</a:t>
            </a:r>
            <a:r>
              <a:rPr lang="en-US" dirty="0" smtClean="0"/>
              <a:t> in het </a:t>
            </a:r>
            <a:r>
              <a:rPr lang="en-US" dirty="0" err="1" smtClean="0"/>
              <a:t>leerlingvolgsysteem</a:t>
            </a:r>
            <a:r>
              <a:rPr lang="en-US" dirty="0" smtClean="0"/>
              <a:t> Magister</a:t>
            </a:r>
          </a:p>
          <a:p>
            <a:r>
              <a:rPr lang="en-US" dirty="0" err="1" smtClean="0"/>
              <a:t>Leraren</a:t>
            </a:r>
            <a:r>
              <a:rPr lang="en-US" dirty="0" smtClean="0"/>
              <a:t> </a:t>
            </a:r>
            <a:r>
              <a:rPr lang="en-US" dirty="0" err="1" smtClean="0"/>
              <a:t>houden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met </a:t>
            </a:r>
            <a:r>
              <a:rPr lang="en-US" dirty="0" err="1" smtClean="0"/>
              <a:t>jouw</a:t>
            </a:r>
            <a:r>
              <a:rPr lang="en-US" dirty="0" smtClean="0"/>
              <a:t> </a:t>
            </a:r>
            <a:r>
              <a:rPr lang="en-US" dirty="0" err="1" smtClean="0"/>
              <a:t>dyslexie</a:t>
            </a:r>
            <a:r>
              <a:rPr lang="en-US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025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70"/>
    </mc:Choice>
    <mc:Fallback xmlns="">
      <p:transition spd="slow" advTm="107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Hoe </a:t>
            </a:r>
            <a:r>
              <a:rPr lang="en-US" sz="3200" dirty="0" err="1" smtClean="0"/>
              <a:t>houden</a:t>
            </a:r>
            <a:r>
              <a:rPr lang="en-US" sz="3200" dirty="0" smtClean="0"/>
              <a:t> </a:t>
            </a:r>
            <a:r>
              <a:rPr lang="en-US" sz="3200" dirty="0" err="1" smtClean="0"/>
              <a:t>wij</a:t>
            </a:r>
            <a:r>
              <a:rPr lang="en-US" sz="3200" dirty="0" smtClean="0"/>
              <a:t> </a:t>
            </a:r>
            <a:r>
              <a:rPr lang="en-US" sz="3200" dirty="0" err="1" smtClean="0"/>
              <a:t>rekening</a:t>
            </a:r>
            <a:r>
              <a:rPr lang="en-US" sz="3200" dirty="0" smtClean="0"/>
              <a:t> met </a:t>
            </a:r>
            <a:r>
              <a:rPr lang="en-US" sz="3200" dirty="0" err="1" smtClean="0"/>
              <a:t>dyslexie</a:t>
            </a:r>
            <a:r>
              <a:rPr lang="en-US" sz="3200" dirty="0" smtClean="0"/>
              <a:t>?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yslectische</a:t>
            </a:r>
            <a:r>
              <a:rPr lang="en-US" dirty="0" smtClean="0"/>
              <a:t> </a:t>
            </a:r>
            <a:r>
              <a:rPr lang="en-US" dirty="0" err="1" smtClean="0"/>
              <a:t>leerling</a:t>
            </a:r>
            <a:r>
              <a:rPr lang="en-US" dirty="0" smtClean="0"/>
              <a:t> </a:t>
            </a:r>
            <a:r>
              <a:rPr lang="en-US" dirty="0" err="1" smtClean="0"/>
              <a:t>plak</a:t>
            </a:r>
            <a:r>
              <a:rPr lang="en-US" dirty="0" smtClean="0"/>
              <a:t> je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 </a:t>
            </a:r>
            <a:r>
              <a:rPr lang="en-US" dirty="0" err="1" smtClean="0"/>
              <a:t>oranje</a:t>
            </a:r>
            <a:r>
              <a:rPr lang="en-US" dirty="0" smtClean="0"/>
              <a:t> sticker op al je </a:t>
            </a:r>
            <a:r>
              <a:rPr lang="en-US" dirty="0" err="1" smtClean="0"/>
              <a:t>proefwerken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so’s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leraren</a:t>
            </a:r>
            <a:r>
              <a:rPr lang="en-US" dirty="0" smtClean="0"/>
              <a:t> </a:t>
            </a:r>
            <a:r>
              <a:rPr lang="en-US" dirty="0" err="1" smtClean="0"/>
              <a:t>kijken</a:t>
            </a:r>
            <a:r>
              <a:rPr lang="en-US" dirty="0" smtClean="0"/>
              <a:t> minder </a:t>
            </a:r>
            <a:r>
              <a:rPr lang="en-US" dirty="0" err="1" smtClean="0"/>
              <a:t>streng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jouw</a:t>
            </a:r>
            <a:r>
              <a:rPr lang="en-US" dirty="0" smtClean="0"/>
              <a:t> </a:t>
            </a:r>
            <a:r>
              <a:rPr lang="en-US" dirty="0" err="1" smtClean="0"/>
              <a:t>spelfouten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krijgt</a:t>
            </a:r>
            <a:r>
              <a:rPr lang="en-US" dirty="0" smtClean="0"/>
              <a:t> extra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je </a:t>
            </a:r>
            <a:r>
              <a:rPr lang="en-US" dirty="0" err="1" smtClean="0"/>
              <a:t>pw’en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so’ s!</a:t>
            </a:r>
          </a:p>
          <a:p>
            <a:r>
              <a:rPr lang="en-US" dirty="0" smtClean="0"/>
              <a:t>Je mag in de les </a:t>
            </a:r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laptop met </a:t>
            </a:r>
            <a:r>
              <a:rPr lang="en-US" dirty="0" err="1" smtClean="0"/>
              <a:t>voorleesprogramma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mag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laptop </a:t>
            </a:r>
            <a:r>
              <a:rPr lang="en-US" dirty="0" err="1" smtClean="0"/>
              <a:t>gebruiken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handschrift</a:t>
            </a:r>
            <a:r>
              <a:rPr lang="en-US" dirty="0" smtClean="0"/>
              <a:t> </a:t>
            </a:r>
            <a:r>
              <a:rPr lang="en-US" dirty="0" err="1" smtClean="0"/>
              <a:t>slecht</a:t>
            </a:r>
            <a:r>
              <a:rPr lang="en-US" dirty="0" smtClean="0"/>
              <a:t> </a:t>
            </a:r>
            <a:r>
              <a:rPr lang="en-US" dirty="0" err="1" smtClean="0"/>
              <a:t>leesbaar</a:t>
            </a:r>
            <a:r>
              <a:rPr lang="en-US" dirty="0" smtClean="0"/>
              <a:t>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35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60"/>
    </mc:Choice>
    <mc:Fallback xmlns="">
      <p:transition spd="slow" advTm="1046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Arial 12!</a:t>
            </a:r>
            <a:endParaRPr lang="nl-NL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8183880" cy="4187952"/>
          </a:xfrm>
        </p:spPr>
        <p:txBody>
          <a:bodyPr/>
          <a:lstStyle/>
          <a:p>
            <a:r>
              <a:rPr lang="en-US" dirty="0" smtClean="0"/>
              <a:t>Al je </a:t>
            </a:r>
            <a:r>
              <a:rPr lang="en-US" dirty="0" err="1"/>
              <a:t>p</a:t>
            </a:r>
            <a:r>
              <a:rPr lang="en-US" dirty="0" err="1" smtClean="0"/>
              <a:t>roefwerken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so’s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door de </a:t>
            </a:r>
            <a:r>
              <a:rPr lang="en-US" dirty="0" err="1" smtClean="0"/>
              <a:t>docenten</a:t>
            </a:r>
            <a:r>
              <a:rPr lang="en-US" dirty="0" smtClean="0"/>
              <a:t> in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leerjaren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leesbaar</a:t>
            </a:r>
            <a:r>
              <a:rPr lang="en-US" dirty="0" smtClean="0"/>
              <a:t> </a:t>
            </a:r>
            <a:r>
              <a:rPr lang="en-US" dirty="0" err="1" smtClean="0"/>
              <a:t>lettertypen</a:t>
            </a:r>
            <a:r>
              <a:rPr lang="en-US" dirty="0" smtClean="0"/>
              <a:t> </a:t>
            </a:r>
            <a:r>
              <a:rPr lang="en-US" dirty="0" err="1" smtClean="0"/>
              <a:t>afgedrukt</a:t>
            </a:r>
            <a:r>
              <a:rPr lang="en-US" dirty="0" smtClean="0"/>
              <a:t> </a:t>
            </a:r>
            <a:r>
              <a:rPr lang="en-US" dirty="0" err="1" smtClean="0"/>
              <a:t>namelijk</a:t>
            </a:r>
            <a:r>
              <a:rPr lang="en-US" dirty="0" smtClean="0"/>
              <a:t> in </a:t>
            </a:r>
            <a:r>
              <a:rPr lang="en-US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Arial </a:t>
            </a:r>
            <a:r>
              <a:rPr lang="en-US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12!</a:t>
            </a:r>
            <a:endParaRPr lang="en-US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en-US" dirty="0" err="1" smtClean="0"/>
              <a:t>Natuurlijk</a:t>
            </a:r>
            <a:r>
              <a:rPr lang="en-US" dirty="0" smtClean="0"/>
              <a:t> </a:t>
            </a:r>
            <a:r>
              <a:rPr lang="en-US" dirty="0" err="1" smtClean="0"/>
              <a:t>geldt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stencils die je </a:t>
            </a:r>
            <a:r>
              <a:rPr lang="en-US" dirty="0" err="1" smtClean="0"/>
              <a:t>krijgt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767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35"/>
    </mc:Choice>
    <mc:Fallback xmlns="">
      <p:transition spd="slow" advTm="1103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83880" cy="1051560"/>
          </a:xfrm>
        </p:spPr>
        <p:txBody>
          <a:bodyPr/>
          <a:lstStyle/>
          <a:p>
            <a:r>
              <a:rPr lang="en-US" dirty="0" smtClean="0"/>
              <a:t>Engels, </a:t>
            </a:r>
            <a:r>
              <a:rPr lang="en-US" dirty="0" err="1" smtClean="0"/>
              <a:t>Frans</a:t>
            </a:r>
            <a:r>
              <a:rPr lang="en-US" dirty="0" smtClean="0"/>
              <a:t> en </a:t>
            </a:r>
            <a:r>
              <a:rPr lang="en-US" dirty="0" err="1" smtClean="0"/>
              <a:t>Duits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en-US" dirty="0" err="1" smtClean="0"/>
              <a:t>Tijdens</a:t>
            </a:r>
            <a:r>
              <a:rPr lang="en-US" dirty="0" smtClean="0"/>
              <a:t> je </a:t>
            </a:r>
            <a:r>
              <a:rPr lang="en-US" dirty="0" err="1" smtClean="0"/>
              <a:t>schooltijd</a:t>
            </a:r>
            <a:r>
              <a:rPr lang="en-US" dirty="0" smtClean="0"/>
              <a:t> op Het Schoter </a:t>
            </a:r>
            <a:r>
              <a:rPr lang="en-US" dirty="0" err="1" smtClean="0"/>
              <a:t>krijg</a:t>
            </a:r>
            <a:r>
              <a:rPr lang="en-US" dirty="0" smtClean="0"/>
              <a:t> je Engels, </a:t>
            </a:r>
            <a:r>
              <a:rPr lang="en-US" dirty="0" err="1" smtClean="0"/>
              <a:t>Frans</a:t>
            </a:r>
            <a:r>
              <a:rPr lang="en-US" dirty="0" smtClean="0"/>
              <a:t> en </a:t>
            </a:r>
            <a:r>
              <a:rPr lang="en-US" dirty="0" err="1" smtClean="0"/>
              <a:t>Duits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Engels is je </a:t>
            </a:r>
            <a:r>
              <a:rPr lang="en-US" dirty="0" err="1" smtClean="0"/>
              <a:t>hele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chooltijd</a:t>
            </a:r>
            <a:r>
              <a:rPr lang="en-US" dirty="0" smtClean="0"/>
              <a:t> </a:t>
            </a:r>
            <a:r>
              <a:rPr lang="en-US" dirty="0" err="1" smtClean="0"/>
              <a:t>verplicht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anderhalf</a:t>
            </a:r>
            <a:r>
              <a:rPr lang="en-US" dirty="0" smtClean="0"/>
              <a:t> </a:t>
            </a:r>
            <a:r>
              <a:rPr lang="en-US" dirty="0" err="1" smtClean="0"/>
              <a:t>jaar</a:t>
            </a:r>
            <a:r>
              <a:rPr lang="en-US" dirty="0" smtClean="0"/>
              <a:t> les </a:t>
            </a:r>
            <a:r>
              <a:rPr lang="en-US" dirty="0" err="1" smtClean="0"/>
              <a:t>krijgen</a:t>
            </a:r>
            <a:r>
              <a:rPr lang="en-US" dirty="0" smtClean="0"/>
              <a:t> in </a:t>
            </a:r>
            <a:r>
              <a:rPr lang="en-US" dirty="0" err="1" smtClean="0"/>
              <a:t>Frans</a:t>
            </a:r>
            <a:r>
              <a:rPr lang="en-US" dirty="0" smtClean="0"/>
              <a:t> en </a:t>
            </a:r>
            <a:r>
              <a:rPr lang="en-US" dirty="0" err="1" smtClean="0"/>
              <a:t>Duits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/>
              <a:t>d</a:t>
            </a:r>
            <a:r>
              <a:rPr lang="en-US" dirty="0" err="1" smtClean="0"/>
              <a:t>yslectisch</a:t>
            </a:r>
            <a:r>
              <a:rPr lang="en-US" dirty="0" smtClean="0"/>
              <a:t> bent, kun je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Frans</a:t>
            </a:r>
            <a:r>
              <a:rPr lang="en-US" dirty="0" smtClean="0"/>
              <a:t> en </a:t>
            </a:r>
            <a:r>
              <a:rPr lang="en-US" dirty="0" err="1" smtClean="0"/>
              <a:t>Duits</a:t>
            </a:r>
            <a:r>
              <a:rPr lang="en-US" dirty="0" smtClean="0"/>
              <a:t> in de </a:t>
            </a:r>
            <a:r>
              <a:rPr lang="en-US" b="1" dirty="0" err="1" smtClean="0"/>
              <a:t>mavo</a:t>
            </a:r>
            <a:r>
              <a:rPr lang="en-US" dirty="0" smtClean="0"/>
              <a:t> </a:t>
            </a:r>
            <a:r>
              <a:rPr lang="en-US" dirty="0" err="1" smtClean="0"/>
              <a:t>vrijstelling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vakken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Frans</a:t>
            </a:r>
            <a:r>
              <a:rPr lang="en-US" dirty="0" smtClean="0"/>
              <a:t> : </a:t>
            </a:r>
            <a:r>
              <a:rPr lang="en-US" dirty="0" err="1" smtClean="0"/>
              <a:t>klas</a:t>
            </a:r>
            <a:r>
              <a:rPr lang="en-US" dirty="0" smtClean="0"/>
              <a:t> 2, </a:t>
            </a:r>
            <a:r>
              <a:rPr lang="en-US" dirty="0" err="1" smtClean="0"/>
              <a:t>Duits</a:t>
            </a:r>
            <a:r>
              <a:rPr lang="en-US" dirty="0" smtClean="0"/>
              <a:t> : </a:t>
            </a:r>
            <a:r>
              <a:rPr lang="en-US" dirty="0" err="1" smtClean="0"/>
              <a:t>klas</a:t>
            </a:r>
            <a:r>
              <a:rPr lang="en-US" dirty="0" smtClean="0"/>
              <a:t> 3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711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07"/>
    </mc:Choice>
    <mc:Fallback xmlns="">
      <p:transition spd="slow" advTm="1140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Engels, </a:t>
            </a:r>
            <a:r>
              <a:rPr lang="en-US" dirty="0" err="1"/>
              <a:t>Frans</a:t>
            </a:r>
            <a:r>
              <a:rPr lang="en-US" dirty="0"/>
              <a:t> en </a:t>
            </a:r>
            <a:r>
              <a:rPr lang="en-US" dirty="0" err="1" smtClean="0"/>
              <a:t>Duits</a:t>
            </a:r>
            <a:r>
              <a:rPr lang="en-US" dirty="0" smtClean="0"/>
              <a:t> (</a:t>
            </a:r>
            <a:r>
              <a:rPr lang="en-US" dirty="0" err="1" smtClean="0"/>
              <a:t>vervolg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 je op de </a:t>
            </a:r>
            <a:r>
              <a:rPr lang="en-US" b="1" dirty="0" err="1"/>
              <a:t>h</a:t>
            </a:r>
            <a:r>
              <a:rPr lang="en-US" b="1" dirty="0" err="1" smtClean="0"/>
              <a:t>avo</a:t>
            </a:r>
            <a:r>
              <a:rPr lang="en-US" dirty="0" smtClean="0"/>
              <a:t> of het </a:t>
            </a:r>
            <a:r>
              <a:rPr lang="en-US" b="1" dirty="0" err="1" smtClean="0"/>
              <a:t>vwo</a:t>
            </a:r>
            <a:r>
              <a:rPr lang="en-US" dirty="0" smtClean="0"/>
              <a:t> zit </a:t>
            </a:r>
            <a:r>
              <a:rPr lang="en-US" dirty="0" err="1" smtClean="0"/>
              <a:t>dan</a:t>
            </a:r>
            <a:r>
              <a:rPr lang="en-US" dirty="0" smtClean="0"/>
              <a:t> kun je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b="1" i="1" dirty="0" err="1" smtClean="0"/>
              <a:t>aangepast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krijgt</a:t>
            </a:r>
            <a:r>
              <a:rPr lang="en-US" dirty="0" smtClean="0"/>
              <a:t> </a:t>
            </a:r>
            <a:r>
              <a:rPr lang="en-US" dirty="0" err="1" smtClean="0"/>
              <a:t>zo’n</a:t>
            </a:r>
            <a:r>
              <a:rPr lang="en-US" dirty="0" smtClean="0"/>
              <a:t> </a:t>
            </a:r>
            <a:r>
              <a:rPr lang="en-US" dirty="0" err="1" smtClean="0"/>
              <a:t>aangepast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of </a:t>
            </a:r>
            <a:r>
              <a:rPr lang="en-US" dirty="0" err="1" smtClean="0"/>
              <a:t>vrijstelling</a:t>
            </a:r>
            <a:r>
              <a:rPr lang="en-US" dirty="0" smtClean="0"/>
              <a:t>  </a:t>
            </a:r>
            <a:r>
              <a:rPr lang="en-US" dirty="0" err="1" smtClean="0"/>
              <a:t>alléén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hebt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je </a:t>
            </a:r>
            <a:r>
              <a:rPr lang="en-US" dirty="0" err="1" smtClean="0"/>
              <a:t>wel</a:t>
            </a:r>
            <a:r>
              <a:rPr lang="en-US" dirty="0" smtClean="0"/>
              <a:t> erg </a:t>
            </a:r>
            <a:r>
              <a:rPr lang="en-US" dirty="0" err="1" smtClean="0"/>
              <a:t>goed</a:t>
            </a:r>
            <a:r>
              <a:rPr lang="en-US" dirty="0" smtClean="0"/>
              <a:t> je best </a:t>
            </a:r>
            <a:r>
              <a:rPr lang="en-US" dirty="0" err="1" smtClean="0"/>
              <a:t>doet</a:t>
            </a:r>
            <a:r>
              <a:rPr lang="en-US" dirty="0" smtClean="0"/>
              <a:t>, maar </a:t>
            </a:r>
            <a:r>
              <a:rPr lang="en-US" dirty="0" err="1" smtClean="0"/>
              <a:t>dat</a:t>
            </a:r>
            <a:r>
              <a:rPr lang="en-US" dirty="0" smtClean="0"/>
              <a:t> het </a:t>
            </a:r>
            <a:r>
              <a:rPr lang="en-US" dirty="0" err="1" smtClean="0"/>
              <a:t>helaas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lukt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Frans</a:t>
            </a:r>
            <a:r>
              <a:rPr lang="en-US" dirty="0" smtClean="0"/>
              <a:t> : </a:t>
            </a:r>
            <a:r>
              <a:rPr lang="en-US" dirty="0" err="1" smtClean="0"/>
              <a:t>klas</a:t>
            </a:r>
            <a:r>
              <a:rPr lang="en-US" dirty="0" smtClean="0"/>
              <a:t> 2, </a:t>
            </a:r>
            <a:r>
              <a:rPr lang="en-US" dirty="0" err="1" smtClean="0"/>
              <a:t>Duits</a:t>
            </a:r>
            <a:r>
              <a:rPr lang="en-US" dirty="0" smtClean="0"/>
              <a:t> : </a:t>
            </a:r>
            <a:r>
              <a:rPr lang="en-US" dirty="0" err="1" smtClean="0"/>
              <a:t>klas</a:t>
            </a:r>
            <a:r>
              <a:rPr lang="en-US" dirty="0" smtClean="0"/>
              <a:t>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86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15"/>
    </mc:Choice>
    <mc:Fallback xmlns="">
      <p:transition spd="slow" advTm="1001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Voorleesprogramma’s</a:t>
            </a:r>
            <a:r>
              <a:rPr lang="en-US" dirty="0" smtClean="0"/>
              <a:t> en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hulpmiddelen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dyslectisch</a:t>
            </a:r>
            <a:r>
              <a:rPr lang="en-US" dirty="0" smtClean="0"/>
              <a:t> bent en het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bijvoorbeeld</a:t>
            </a:r>
            <a:r>
              <a:rPr lang="en-US" dirty="0" smtClean="0"/>
              <a:t> met </a:t>
            </a:r>
            <a:r>
              <a:rPr lang="en-US" dirty="0" err="1" smtClean="0"/>
              <a:t>lezen</a:t>
            </a:r>
            <a:r>
              <a:rPr lang="en-US" dirty="0" smtClean="0"/>
              <a:t> erg </a:t>
            </a:r>
            <a:r>
              <a:rPr lang="en-US" dirty="0" err="1" smtClean="0"/>
              <a:t>langzaam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kun je </a:t>
            </a:r>
            <a:r>
              <a:rPr lang="en-US" dirty="0" err="1" smtClean="0"/>
              <a:t>hulpmiddelen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r>
              <a:rPr lang="en-US" dirty="0" smtClean="0"/>
              <a:t> </a:t>
            </a:r>
            <a:r>
              <a:rPr lang="en-US" dirty="0" err="1" smtClean="0"/>
              <a:t>zoals</a:t>
            </a:r>
            <a:r>
              <a:rPr lang="en-US" dirty="0" smtClean="0"/>
              <a:t> </a:t>
            </a:r>
            <a:r>
              <a:rPr lang="en-US" dirty="0" err="1" smtClean="0"/>
              <a:t>bijvoorbeeld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dirty="0" err="1" smtClean="0"/>
              <a:t>Voorleesprogramma’s</a:t>
            </a:r>
            <a:r>
              <a:rPr lang="en-US" dirty="0" smtClean="0"/>
              <a:t> </a:t>
            </a:r>
            <a:r>
              <a:rPr lang="en-US" dirty="0" err="1" smtClean="0"/>
              <a:t>zoals</a:t>
            </a:r>
            <a:r>
              <a:rPr lang="en-US" dirty="0" smtClean="0"/>
              <a:t> Daisy,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dirty="0" smtClean="0"/>
              <a:t>Kurzweil of </a:t>
            </a:r>
            <a:r>
              <a:rPr lang="en-US" dirty="0" err="1" smtClean="0"/>
              <a:t>Clearoread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39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80"/>
    </mc:Choice>
    <mc:Fallback xmlns="">
      <p:transition spd="slow" advTm="1008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Mischien</a:t>
            </a:r>
            <a:r>
              <a:rPr lang="en-US" dirty="0" smtClean="0"/>
              <a:t> ben je </a:t>
            </a:r>
            <a:r>
              <a:rPr lang="en-US" dirty="0" err="1" smtClean="0"/>
              <a:t>dyslectisch</a:t>
            </a:r>
            <a:r>
              <a:rPr lang="en-US" dirty="0" smtClean="0"/>
              <a:t>,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hebt</a:t>
            </a:r>
            <a:r>
              <a:rPr lang="en-US" dirty="0" smtClean="0"/>
              <a:t> al </a:t>
            </a:r>
            <a:r>
              <a:rPr lang="en-US" dirty="0" err="1" smtClean="0"/>
              <a:t>langer</a:t>
            </a:r>
            <a:r>
              <a:rPr lang="en-US" dirty="0" smtClean="0"/>
              <a:t> het </a:t>
            </a:r>
            <a:r>
              <a:rPr lang="en-US" dirty="0" err="1" smtClean="0"/>
              <a:t>vermoeden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je </a:t>
            </a:r>
            <a:r>
              <a:rPr lang="en-US" dirty="0" err="1" smtClean="0"/>
              <a:t>dyslectisch</a:t>
            </a:r>
            <a:r>
              <a:rPr lang="en-US" dirty="0" smtClean="0"/>
              <a:t> bent en het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bijv</a:t>
            </a:r>
            <a:r>
              <a:rPr lang="en-US" dirty="0" smtClean="0"/>
              <a:t>. </a:t>
            </a:r>
            <a:r>
              <a:rPr lang="en-US" dirty="0" err="1"/>
              <a:t>b</a:t>
            </a:r>
            <a:r>
              <a:rPr lang="en-US" dirty="0" err="1" smtClean="0"/>
              <a:t>ij</a:t>
            </a:r>
            <a:r>
              <a:rPr lang="en-US" dirty="0" smtClean="0"/>
              <a:t> de </a:t>
            </a:r>
            <a:r>
              <a:rPr lang="en-US" dirty="0" err="1" smtClean="0"/>
              <a:t>talen</a:t>
            </a:r>
            <a:r>
              <a:rPr lang="en-US" dirty="0" smtClean="0"/>
              <a:t> erg </a:t>
            </a:r>
            <a:r>
              <a:rPr lang="en-US" dirty="0" err="1" smtClean="0"/>
              <a:t>slecht</a:t>
            </a:r>
            <a:r>
              <a:rPr lang="en-US" dirty="0" smtClean="0"/>
              <a:t>. Wat </a:t>
            </a:r>
            <a:r>
              <a:rPr lang="en-US" dirty="0" err="1" smtClean="0"/>
              <a:t>moet</a:t>
            </a:r>
            <a:r>
              <a:rPr lang="en-US" dirty="0" smtClean="0"/>
              <a:t> je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Meld je </a:t>
            </a:r>
            <a:r>
              <a:rPr lang="en-US" dirty="0" err="1" smtClean="0"/>
              <a:t>bij</a:t>
            </a:r>
            <a:r>
              <a:rPr lang="en-US" dirty="0" smtClean="0"/>
              <a:t> de </a:t>
            </a:r>
            <a:r>
              <a:rPr lang="en-US" dirty="0" err="1" smtClean="0"/>
              <a:t>dyslexie</a:t>
            </a:r>
            <a:r>
              <a:rPr lang="en-US" dirty="0" smtClean="0"/>
              <a:t> </a:t>
            </a:r>
            <a:r>
              <a:rPr lang="en-US" dirty="0" err="1" smtClean="0"/>
              <a:t>begeleiders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evr</a:t>
            </a:r>
            <a:r>
              <a:rPr lang="en-US" dirty="0" smtClean="0"/>
              <a:t>. </a:t>
            </a:r>
            <a:r>
              <a:rPr lang="en-US" dirty="0" err="1" smtClean="0"/>
              <a:t>Dreijer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/>
              <a:t>m</a:t>
            </a:r>
            <a:r>
              <a:rPr lang="en-US" dirty="0" err="1" smtClean="0"/>
              <a:t>evr.Hageman.Zij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met </a:t>
            </a:r>
            <a:r>
              <a:rPr lang="en-US" dirty="0" err="1" smtClean="0"/>
              <a:t>jou</a:t>
            </a:r>
            <a:r>
              <a:rPr lang="en-US" dirty="0" smtClean="0"/>
              <a:t> en je </a:t>
            </a:r>
            <a:r>
              <a:rPr lang="en-US" dirty="0" err="1" smtClean="0"/>
              <a:t>ouders</a:t>
            </a:r>
            <a:r>
              <a:rPr lang="en-US" dirty="0" smtClean="0"/>
              <a:t> </a:t>
            </a:r>
            <a:r>
              <a:rPr lang="en-US" dirty="0" err="1" smtClean="0"/>
              <a:t>praten</a:t>
            </a:r>
            <a:r>
              <a:rPr lang="en-US" dirty="0" smtClean="0"/>
              <a:t> en </a:t>
            </a:r>
            <a:r>
              <a:rPr lang="en-US" dirty="0" err="1" smtClean="0"/>
              <a:t>verwijst</a:t>
            </a:r>
            <a:r>
              <a:rPr lang="en-US" dirty="0" smtClean="0"/>
              <a:t> </a:t>
            </a:r>
            <a:r>
              <a:rPr lang="en-US" dirty="0" err="1" smtClean="0"/>
              <a:t>eventueel</a:t>
            </a:r>
            <a:r>
              <a:rPr lang="en-US" dirty="0" smtClean="0"/>
              <a:t> door </a:t>
            </a:r>
            <a:r>
              <a:rPr lang="en-US" dirty="0" err="1" smtClean="0"/>
              <a:t>naar</a:t>
            </a:r>
            <a:r>
              <a:rPr lang="en-US" dirty="0" smtClean="0"/>
              <a:t> bureau </a:t>
            </a:r>
            <a:r>
              <a:rPr lang="en-US" dirty="0" err="1" smtClean="0"/>
              <a:t>Vijven</a:t>
            </a:r>
            <a:r>
              <a:rPr lang="en-US" dirty="0" smtClean="0"/>
              <a:t> en </a:t>
            </a:r>
            <a:r>
              <a:rPr lang="en-US" dirty="0" err="1" smtClean="0"/>
              <a:t>Zessen</a:t>
            </a:r>
            <a:r>
              <a:rPr lang="en-US" dirty="0" smtClean="0"/>
              <a:t> in </a:t>
            </a:r>
            <a:r>
              <a:rPr lang="en-US" dirty="0" err="1" smtClean="0"/>
              <a:t>Santpoort</a:t>
            </a:r>
            <a:r>
              <a:rPr lang="en-US" dirty="0"/>
              <a:t>-</a:t>
            </a:r>
            <a:r>
              <a:rPr lang="en-US" dirty="0" smtClean="0"/>
              <a:t>Zuid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83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25"/>
    </mc:Choice>
    <mc:Fallback xmlns="">
      <p:transition spd="slow" advTm="992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US" dirty="0" err="1" smtClean="0"/>
              <a:t>Vragen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1879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verder</a:t>
            </a:r>
            <a:r>
              <a:rPr lang="en-US" dirty="0" smtClean="0"/>
              <a:t> nog 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stel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nu of </a:t>
            </a:r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afspraak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Mail </a:t>
            </a:r>
            <a:r>
              <a:rPr lang="en-US" dirty="0" err="1" smtClean="0"/>
              <a:t>naar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H.Dreijer</a:t>
            </a:r>
            <a:r>
              <a:rPr lang="en-US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@Schoter.nl</a:t>
            </a:r>
            <a:r>
              <a:rPr lang="en-US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of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M.Hageman@Schoter.nl</a:t>
            </a:r>
            <a:endParaRPr lang="en-US" b="1" dirty="0" smtClean="0"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n-US" b="1" dirty="0"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nl-NL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303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39"/>
    </mc:Choice>
    <mc:Fallback xmlns="">
      <p:transition spd="slow" advTm="9939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C38A37253234EA2E6D30F88147BFB" ma:contentTypeVersion="" ma:contentTypeDescription="Een nieuw document maken." ma:contentTypeScope="" ma:versionID="a3005e95d837a4f6d24dc38ad3a0a408">
  <xsd:schema xmlns:xsd="http://www.w3.org/2001/XMLSchema" xmlns:xs="http://www.w3.org/2001/XMLSchema" xmlns:p="http://schemas.microsoft.com/office/2006/metadata/properties" xmlns:ns2="9eea8315-3388-4120-bac9-0492b5c94915" targetNamespace="http://schemas.microsoft.com/office/2006/metadata/properties" ma:root="true" ma:fieldsID="e5677982cb60eef5eaf6d49958fc55dc" ns2:_="">
    <xsd:import namespace="9eea8315-3388-4120-bac9-0492b5c949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a8315-3388-4120-bac9-0492b5c94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A2822F-33F8-4A7A-9D9C-E73338456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a8315-3388-4120-bac9-0492b5c949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50B77D-5279-4505-83EE-BC5CB90391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F6B601-21ED-41EE-8371-9FB72C431A9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eea8315-3388-4120-bac9-0492b5c9491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6832</TotalTime>
  <Words>390</Words>
  <Application>Microsoft Office PowerPoint</Application>
  <PresentationFormat>Diavoorstelling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Calibri</vt:lpstr>
      <vt:lpstr>Verdana</vt:lpstr>
      <vt:lpstr>Wingdings 2</vt:lpstr>
      <vt:lpstr>Aspect</vt:lpstr>
      <vt:lpstr>Dyslexie op Het Schoter </vt:lpstr>
      <vt:lpstr>Je hebt dyslexie. Wat doet Het Schoter?</vt:lpstr>
      <vt:lpstr>Hoe houden wij rekening met dyslexie?</vt:lpstr>
      <vt:lpstr>Arial 12!</vt:lpstr>
      <vt:lpstr>Engels, Frans en Duits</vt:lpstr>
      <vt:lpstr>Engels, Frans en Duits (vervolg)</vt:lpstr>
      <vt:lpstr>Voorleesprogramma’s en andere hulpmiddelen</vt:lpstr>
      <vt:lpstr>Mischien ben je dyslectisch, wat dan?</vt:lpstr>
      <vt:lpstr>Vragen?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Dyslexiebeleid op het Schoter</dc:title>
  <dc:creator>Fabienne Hagen</dc:creator>
  <cp:lastModifiedBy>Kieft - van den Berg, G.</cp:lastModifiedBy>
  <cp:revision>40</cp:revision>
  <dcterms:created xsi:type="dcterms:W3CDTF">2014-02-02T10:42:51Z</dcterms:created>
  <dcterms:modified xsi:type="dcterms:W3CDTF">2017-09-29T08:25:18Z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0x01010076EC38A37253234EA2E6D30F88147BFB</vt:lpwstr>
  </property>
</Properties>
</file>