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  <p:sldMasterId id="2147483685" r:id="rId6"/>
  </p:sldMasterIdLst>
  <p:notesMasterIdLst>
    <p:notesMasterId r:id="rId12"/>
  </p:notesMasterIdLst>
  <p:handoutMasterIdLst>
    <p:handoutMasterId r:id="rId13"/>
  </p:handoutMasterIdLst>
  <p:sldIdLst>
    <p:sldId id="311" r:id="rId7"/>
    <p:sldId id="313" r:id="rId8"/>
    <p:sldId id="310" r:id="rId9"/>
    <p:sldId id="306" r:id="rId10"/>
    <p:sldId id="312" r:id="rId11"/>
  </p:sldIdLst>
  <p:sldSz cx="9144000" cy="6858000" type="screen4x3"/>
  <p:notesSz cx="6648450" cy="98504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7B84F-C5A8-4FD2-91E3-8B4C40423C1E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F3053-EA81-41F3-B7A6-115D04DD26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80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69C4D-5AC7-4981-BC1D-3D2285FB2FCC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006ED-AA9D-4E03-96EC-FCAADDF3E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20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5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2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90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154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5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609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744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73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406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1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7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58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00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80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93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74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26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72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58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5261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678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5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030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044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55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118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9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3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22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8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8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82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6B03-FD72-4C5E-AFB0-1FFBADE022D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B87C-15E4-4855-AFBB-E72ED18264D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6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1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C985-B5C7-4F13-AE88-7ED5554F618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27-9-2016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D4E05-D4BD-4579-A366-6BA6947A33A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50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filius@schoter.n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Autofit/>
          </a:bodyPr>
          <a:lstStyle/>
          <a:p>
            <a:r>
              <a:rPr lang="nl-NL" sz="3200" dirty="0" smtClean="0"/>
              <a:t>Anouk Filius</a:t>
            </a:r>
            <a:br>
              <a:rPr lang="nl-NL" sz="3200" dirty="0" smtClean="0"/>
            </a:br>
            <a:r>
              <a:rPr lang="nl-NL" sz="3200" dirty="0" smtClean="0"/>
              <a:t>Decaan (tweetalig) vwo, havo, mavo</a:t>
            </a:r>
            <a:endParaRPr lang="nl-NL" sz="3200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87552" y="2636912"/>
            <a:ext cx="8003232" cy="31292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6000" b="1" dirty="0" smtClean="0"/>
              <a:t>Studiekeuze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2000" dirty="0" smtClean="0">
                <a:hlinkClick r:id="rId3"/>
              </a:rPr>
              <a:t>a.filius@schoter.nl</a:t>
            </a: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Kamer 320</a:t>
            </a:r>
          </a:p>
          <a:p>
            <a:pPr>
              <a:buNone/>
            </a:pPr>
            <a:r>
              <a:rPr lang="nl-NL" sz="2000" dirty="0" smtClean="0"/>
              <a:t>Ma, di, do, vr </a:t>
            </a:r>
          </a:p>
        </p:txBody>
      </p:sp>
    </p:spTree>
    <p:extLst>
      <p:ext uri="{BB962C8B-B14F-4D97-AF65-F5344CB8AC3E}">
        <p14:creationId xmlns:p14="http://schemas.microsoft.com/office/powerpoint/2010/main" val="276701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772816"/>
            <a:ext cx="8460432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800" b="1" i="1" dirty="0" smtClean="0"/>
              <a:t>“The </a:t>
            </a:r>
            <a:r>
              <a:rPr lang="nl-NL" sz="4800" b="1" i="1" dirty="0" err="1" smtClean="0"/>
              <a:t>only</a:t>
            </a:r>
            <a:r>
              <a:rPr lang="nl-NL" sz="4800" b="1" i="1" dirty="0" smtClean="0"/>
              <a:t> way </a:t>
            </a:r>
            <a:r>
              <a:rPr lang="nl-NL" sz="4800" b="1" i="1" dirty="0" err="1" smtClean="0"/>
              <a:t>to</a:t>
            </a:r>
            <a:r>
              <a:rPr lang="nl-NL" sz="4800" b="1" i="1" dirty="0" smtClean="0"/>
              <a:t> do </a:t>
            </a:r>
            <a:r>
              <a:rPr lang="nl-NL" sz="4800" b="1" i="1" dirty="0" err="1" smtClean="0">
                <a:solidFill>
                  <a:srgbClr val="C00000"/>
                </a:solidFill>
              </a:rPr>
              <a:t>great</a:t>
            </a:r>
            <a:r>
              <a:rPr lang="nl-NL" sz="4800" b="1" i="1" dirty="0" smtClean="0">
                <a:solidFill>
                  <a:srgbClr val="C00000"/>
                </a:solidFill>
              </a:rPr>
              <a:t> </a:t>
            </a:r>
            <a:r>
              <a:rPr lang="nl-NL" sz="4800" b="1" i="1" dirty="0" err="1" smtClean="0">
                <a:solidFill>
                  <a:srgbClr val="C00000"/>
                </a:solidFill>
              </a:rPr>
              <a:t>work</a:t>
            </a:r>
            <a:r>
              <a:rPr lang="nl-NL" sz="4800" b="1" i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nl-NL" sz="4800" b="1" i="1" dirty="0" smtClean="0"/>
              <a:t>is </a:t>
            </a:r>
            <a:r>
              <a:rPr lang="nl-NL" sz="4800" b="1" i="1" dirty="0" err="1" smtClean="0"/>
              <a:t>to</a:t>
            </a:r>
            <a:r>
              <a:rPr lang="nl-NL" sz="4800" b="1" i="1" dirty="0" smtClean="0"/>
              <a:t> </a:t>
            </a:r>
            <a:r>
              <a:rPr lang="nl-NL" sz="4800" b="1" i="1" dirty="0" smtClean="0">
                <a:solidFill>
                  <a:srgbClr val="C00000"/>
                </a:solidFill>
              </a:rPr>
              <a:t>love</a:t>
            </a:r>
            <a:r>
              <a:rPr lang="nl-NL" sz="4800" b="1" i="1" dirty="0" smtClean="0"/>
              <a:t> </a:t>
            </a:r>
            <a:r>
              <a:rPr lang="nl-NL" sz="4800" b="1" i="1" dirty="0" err="1" smtClean="0"/>
              <a:t>what</a:t>
            </a:r>
            <a:r>
              <a:rPr lang="nl-NL" sz="4800" b="1" i="1" dirty="0" smtClean="0"/>
              <a:t> </a:t>
            </a:r>
            <a:r>
              <a:rPr lang="nl-NL" sz="4800" b="1" i="1" dirty="0" err="1" smtClean="0"/>
              <a:t>you</a:t>
            </a:r>
            <a:r>
              <a:rPr lang="nl-NL" sz="4800" b="1" i="1" dirty="0" smtClean="0"/>
              <a:t> do”</a:t>
            </a:r>
          </a:p>
          <a:p>
            <a:pPr marL="0" indent="0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b="1" dirty="0" smtClean="0"/>
              <a:t>- Steve Jobs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958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29600" cy="1143000"/>
          </a:xfrm>
        </p:spPr>
        <p:txBody>
          <a:bodyPr>
            <a:normAutofit/>
          </a:bodyPr>
          <a:lstStyle/>
          <a:p>
            <a:r>
              <a:rPr lang="nl-NL" b="1" dirty="0" smtClean="0"/>
              <a:t>Traject studiekeuze jaar 4</a:t>
            </a:r>
            <a:endParaRPr lang="nl-NL" b="1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36458"/>
              </p:ext>
            </p:extLst>
          </p:nvPr>
        </p:nvGraphicFramePr>
        <p:xfrm>
          <a:off x="755576" y="1849380"/>
          <a:ext cx="7992888" cy="444474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74239"/>
                <a:gridCol w="4418649"/>
              </a:tblGrid>
              <a:tr h="339747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Activiteit</a:t>
                      </a:r>
                      <a:endParaRPr lang="nl-N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Wanneer?</a:t>
                      </a:r>
                      <a:endParaRPr lang="nl-N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78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b="1" dirty="0" smtClean="0"/>
                        <a:t>KeuzeWeb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Oktober t/m</a:t>
                      </a:r>
                      <a:r>
                        <a:rPr lang="nl-NL" baseline="0" dirty="0" smtClean="0"/>
                        <a:t> maart</a:t>
                      </a:r>
                      <a:endParaRPr lang="nl-NL" dirty="0"/>
                    </a:p>
                  </a:txBody>
                  <a:tcPr/>
                </a:tc>
              </a:tr>
              <a:tr h="849366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Oriëntatietraject 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27 oktober</a:t>
                      </a:r>
                    </a:p>
                    <a:p>
                      <a:r>
                        <a:rPr lang="nl-NL" dirty="0" smtClean="0"/>
                        <a:t>3 november</a:t>
                      </a:r>
                    </a:p>
                    <a:p>
                      <a:r>
                        <a:rPr lang="nl-NL" dirty="0" smtClean="0"/>
                        <a:t>10 november</a:t>
                      </a:r>
                      <a:endParaRPr lang="nl-NL" dirty="0"/>
                    </a:p>
                  </a:txBody>
                  <a:tcPr/>
                </a:tc>
              </a:tr>
              <a:tr h="849366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Open dag Nova College Haarlem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28 november </a:t>
                      </a:r>
                    </a:p>
                    <a:p>
                      <a:r>
                        <a:rPr lang="nl-NL" dirty="0" smtClean="0"/>
                        <a:t>8</a:t>
                      </a:r>
                      <a:r>
                        <a:rPr lang="nl-NL" baseline="0" dirty="0" smtClean="0"/>
                        <a:t> maart: Algemeen </a:t>
                      </a:r>
                    </a:p>
                    <a:p>
                      <a:r>
                        <a:rPr lang="nl-NL" baseline="0" dirty="0" smtClean="0"/>
                        <a:t>4 februari: CIOS</a:t>
                      </a:r>
                    </a:p>
                    <a:p>
                      <a:r>
                        <a:rPr lang="nl-NL" baseline="0" dirty="0" smtClean="0"/>
                        <a:t>11 februari: Maritiem </a:t>
                      </a:r>
                      <a:endParaRPr lang="nl-NL" dirty="0"/>
                    </a:p>
                  </a:txBody>
                  <a:tcPr/>
                </a:tc>
              </a:tr>
              <a:tr h="59455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Open dag ROC van Amsterdam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22 november</a:t>
                      </a:r>
                    </a:p>
                    <a:p>
                      <a:r>
                        <a:rPr lang="nl-NL" dirty="0" smtClean="0"/>
                        <a:t>28 januari </a:t>
                      </a:r>
                      <a:endParaRPr lang="nl-NL" dirty="0"/>
                    </a:p>
                  </a:txBody>
                  <a:tcPr/>
                </a:tc>
              </a:tr>
              <a:tr h="263981">
                <a:tc>
                  <a:txBody>
                    <a:bodyPr/>
                    <a:lstStyle/>
                    <a:p>
                      <a:r>
                        <a:rPr lang="nl-NL" b="1" dirty="0" smtClean="0"/>
                        <a:t>Aanmelden mbo 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 maart</a:t>
                      </a:r>
                      <a:endParaRPr lang="nl-NL" dirty="0"/>
                    </a:p>
                  </a:txBody>
                  <a:tcPr/>
                </a:tc>
              </a:tr>
              <a:tr h="330269">
                <a:tc>
                  <a:txBody>
                    <a:bodyPr/>
                    <a:lstStyle/>
                    <a:p>
                      <a:r>
                        <a:rPr lang="nl-NL" b="1" dirty="0" smtClean="0"/>
                        <a:t>Evt. aanmelden havo 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</a:t>
                      </a:r>
                      <a:r>
                        <a:rPr lang="nl-NL" baseline="0" dirty="0" smtClean="0"/>
                        <a:t> april 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11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Financiering </a:t>
            </a:r>
            <a:r>
              <a:rPr lang="en-US" b="1" dirty="0" err="1" smtClean="0"/>
              <a:t>mbo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37431"/>
            <a:ext cx="8960024" cy="50300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err="1" smtClean="0"/>
              <a:t>Alleen</a:t>
            </a:r>
            <a:r>
              <a:rPr lang="en-US" sz="2800" dirty="0" smtClean="0"/>
              <a:t> </a:t>
            </a:r>
            <a:r>
              <a:rPr lang="en-US" sz="2800" dirty="0" err="1" smtClean="0"/>
              <a:t>voor</a:t>
            </a:r>
            <a:r>
              <a:rPr lang="en-US" sz="2800" dirty="0" smtClean="0"/>
              <a:t> BOL (school), </a:t>
            </a:r>
            <a:r>
              <a:rPr lang="en-US" sz="2800" dirty="0" err="1" smtClean="0"/>
              <a:t>niet</a:t>
            </a:r>
            <a:r>
              <a:rPr lang="en-US" sz="2800" dirty="0" smtClean="0"/>
              <a:t> </a:t>
            </a:r>
            <a:r>
              <a:rPr lang="en-US" sz="2800" dirty="0" err="1" smtClean="0"/>
              <a:t>voor</a:t>
            </a:r>
            <a:r>
              <a:rPr lang="en-US" sz="2800" dirty="0" smtClean="0"/>
              <a:t> BBL (stage </a:t>
            </a:r>
            <a:r>
              <a:rPr lang="en-US" sz="2800" dirty="0" err="1" smtClean="0"/>
              <a:t>bij</a:t>
            </a:r>
            <a:r>
              <a:rPr lang="en-US" sz="2800" dirty="0" smtClean="0"/>
              <a:t> </a:t>
            </a:r>
            <a:r>
              <a:rPr lang="en-US" sz="2800" dirty="0" err="1" smtClean="0"/>
              <a:t>bedrijf</a:t>
            </a:r>
            <a:r>
              <a:rPr lang="en-US" sz="2800" dirty="0" smtClean="0"/>
              <a:t>)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18 </a:t>
            </a:r>
            <a:r>
              <a:rPr lang="en-US" b="1" dirty="0" err="1" smtClean="0"/>
              <a:t>jaar</a:t>
            </a:r>
            <a:r>
              <a:rPr lang="en-US" b="1" dirty="0" smtClean="0"/>
              <a:t> of </a:t>
            </a:r>
            <a:r>
              <a:rPr lang="en-US" b="1" dirty="0" err="1" smtClean="0"/>
              <a:t>ouder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err="1"/>
              <a:t>studiefinanciering</a:t>
            </a:r>
            <a:endParaRPr lang="en-US" b="1" dirty="0"/>
          </a:p>
          <a:p>
            <a:r>
              <a:rPr lang="en-US" sz="2800" dirty="0" err="1"/>
              <a:t>Basisbeurs</a:t>
            </a:r>
            <a:r>
              <a:rPr lang="en-US" sz="2800" dirty="0"/>
              <a:t>				max. € 266,99 (</a:t>
            </a:r>
            <a:r>
              <a:rPr lang="en-US" sz="2800" dirty="0" err="1"/>
              <a:t>uitwonend</a:t>
            </a:r>
            <a:r>
              <a:rPr lang="en-US" sz="2800" dirty="0"/>
              <a:t>) </a:t>
            </a:r>
          </a:p>
          <a:p>
            <a:r>
              <a:rPr lang="en-US" sz="2800" dirty="0" err="1"/>
              <a:t>Studentenreisproduct</a:t>
            </a:r>
            <a:r>
              <a:rPr lang="en-US" sz="2800" dirty="0"/>
              <a:t> 		 </a:t>
            </a:r>
          </a:p>
          <a:p>
            <a:r>
              <a:rPr lang="en-US" sz="2800" dirty="0" err="1"/>
              <a:t>Evt</a:t>
            </a:r>
            <a:r>
              <a:rPr lang="en-US" sz="2800" dirty="0"/>
              <a:t>. </a:t>
            </a:r>
            <a:r>
              <a:rPr lang="en-US" sz="2800" dirty="0" err="1"/>
              <a:t>aanvullende</a:t>
            </a:r>
            <a:r>
              <a:rPr lang="en-US" sz="2800" dirty="0"/>
              <a:t> </a:t>
            </a:r>
            <a:r>
              <a:rPr lang="en-US" sz="2800" dirty="0" err="1"/>
              <a:t>beurs</a:t>
            </a:r>
            <a:r>
              <a:rPr lang="en-US" sz="2800" dirty="0"/>
              <a:t>		max. € 357,83 </a:t>
            </a:r>
          </a:p>
          <a:p>
            <a:r>
              <a:rPr lang="en-US" sz="2800" dirty="0" err="1"/>
              <a:t>Evt</a:t>
            </a:r>
            <a:r>
              <a:rPr lang="en-US" sz="2800" dirty="0"/>
              <a:t>. </a:t>
            </a:r>
            <a:r>
              <a:rPr lang="en-US" sz="2800" dirty="0" err="1"/>
              <a:t>lening</a:t>
            </a:r>
            <a:r>
              <a:rPr lang="en-US" sz="2800" dirty="0"/>
              <a:t> 			</a:t>
            </a:r>
            <a:r>
              <a:rPr lang="en-US" sz="2800" dirty="0" smtClean="0"/>
              <a:t>	max</a:t>
            </a:r>
            <a:r>
              <a:rPr lang="en-US" sz="2800" dirty="0"/>
              <a:t>. € 178,22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Geen</a:t>
            </a:r>
            <a:r>
              <a:rPr lang="en-US" b="1" dirty="0" smtClean="0"/>
              <a:t> 18 = </a:t>
            </a:r>
            <a:r>
              <a:rPr lang="en-US" b="1" dirty="0" err="1" smtClean="0"/>
              <a:t>geen</a:t>
            </a:r>
            <a:r>
              <a:rPr lang="en-US" b="1" dirty="0" smtClean="0"/>
              <a:t> </a:t>
            </a:r>
            <a:r>
              <a:rPr lang="en-US" b="1" dirty="0" err="1" smtClean="0"/>
              <a:t>studiefinanciering</a:t>
            </a:r>
            <a:r>
              <a:rPr lang="en-US" b="1" dirty="0" smtClean="0"/>
              <a:t>, maar </a:t>
            </a:r>
            <a:r>
              <a:rPr lang="en-US" b="1" dirty="0" err="1" smtClean="0"/>
              <a:t>ook</a:t>
            </a:r>
            <a:r>
              <a:rPr lang="en-US" b="1" dirty="0" smtClean="0"/>
              <a:t> </a:t>
            </a:r>
            <a:r>
              <a:rPr lang="en-US" b="1" dirty="0" err="1" smtClean="0"/>
              <a:t>geen</a:t>
            </a:r>
            <a:r>
              <a:rPr lang="en-US" b="1" dirty="0" smtClean="0"/>
              <a:t> </a:t>
            </a:r>
            <a:r>
              <a:rPr lang="en-US" b="1" dirty="0" err="1" smtClean="0"/>
              <a:t>lesgeld</a:t>
            </a:r>
            <a:r>
              <a:rPr lang="en-US" b="1" dirty="0" smtClean="0"/>
              <a:t>!</a:t>
            </a:r>
          </a:p>
          <a:p>
            <a:r>
              <a:rPr lang="en-US" sz="2800" dirty="0" err="1" smtClean="0"/>
              <a:t>Studentenreisproduct</a:t>
            </a:r>
            <a:r>
              <a:rPr lang="en-US" sz="2800" dirty="0" smtClean="0"/>
              <a:t> </a:t>
            </a:r>
          </a:p>
          <a:p>
            <a:r>
              <a:rPr lang="en-US" sz="2800" dirty="0" err="1"/>
              <a:t>E</a:t>
            </a:r>
            <a:r>
              <a:rPr lang="en-US" sz="2800" dirty="0" err="1" smtClean="0"/>
              <a:t>vt</a:t>
            </a:r>
            <a:r>
              <a:rPr lang="en-US" sz="2800" dirty="0" smtClean="0"/>
              <a:t>. </a:t>
            </a:r>
            <a:r>
              <a:rPr lang="en-US" sz="2800" dirty="0" err="1" smtClean="0"/>
              <a:t>aanvullende</a:t>
            </a:r>
            <a:r>
              <a:rPr lang="en-US" sz="2800" dirty="0" smtClean="0"/>
              <a:t> </a:t>
            </a:r>
            <a:r>
              <a:rPr lang="en-US" sz="2800" dirty="0" err="1" smtClean="0"/>
              <a:t>beurs</a:t>
            </a:r>
            <a:r>
              <a:rPr lang="en-US" sz="2800" dirty="0" smtClean="0"/>
              <a:t>/</a:t>
            </a:r>
            <a:r>
              <a:rPr lang="en-US" sz="2800" dirty="0" err="1" smtClean="0"/>
              <a:t>lening</a:t>
            </a:r>
            <a:r>
              <a:rPr lang="en-US" sz="2800" dirty="0" smtClean="0"/>
              <a:t> (€ 94,75 minder </a:t>
            </a:r>
            <a:r>
              <a:rPr lang="en-US" sz="2800" dirty="0" err="1" smtClean="0"/>
              <a:t>dan</a:t>
            </a:r>
            <a:r>
              <a:rPr lang="en-US" sz="2800" dirty="0" smtClean="0"/>
              <a:t> 18 </a:t>
            </a:r>
            <a:r>
              <a:rPr lang="en-US" sz="2800" dirty="0" err="1" smtClean="0"/>
              <a:t>jaar</a:t>
            </a:r>
            <a:r>
              <a:rPr lang="en-US" sz="2800" dirty="0" smtClean="0"/>
              <a:t>)</a:t>
            </a:r>
          </a:p>
          <a:p>
            <a:pPr marL="0" indent="0" algn="ctr">
              <a:buNone/>
            </a:pPr>
            <a:r>
              <a:rPr lang="en-US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907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/>
          <a:lstStyle/>
          <a:p>
            <a:r>
              <a:rPr lang="nl-NL" b="1" dirty="0" smtClean="0"/>
              <a:t>Wat kunt u doen?</a:t>
            </a:r>
            <a:endParaRPr lang="nl-NL" b="1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66544" y="2132856"/>
            <a:ext cx="8460432" cy="4353347"/>
          </a:xfrm>
        </p:spPr>
        <p:txBody>
          <a:bodyPr>
            <a:normAutofit/>
          </a:bodyPr>
          <a:lstStyle/>
          <a:p>
            <a:r>
              <a:rPr lang="nl-NL" dirty="0" smtClean="0"/>
              <a:t>Praat erover</a:t>
            </a:r>
          </a:p>
          <a:p>
            <a:r>
              <a:rPr lang="nl-NL" dirty="0" smtClean="0"/>
              <a:t>Wees geïnteresseerd  </a:t>
            </a:r>
          </a:p>
          <a:p>
            <a:r>
              <a:rPr lang="nl-NL" dirty="0" smtClean="0"/>
              <a:t>Ga mee tijdens open dagen </a:t>
            </a:r>
          </a:p>
          <a:p>
            <a:r>
              <a:rPr lang="nl-NL" dirty="0" smtClean="0"/>
              <a:t>Help met het maken van een overzichtsschema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  Maar laat de uiteindelijke keuze bij uw kind!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5831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Aangepast 27">
      <a:dk1>
        <a:sysClr val="windowText" lastClr="000000"/>
      </a:dk1>
      <a:lt1>
        <a:srgbClr val="00B0F0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0FA13EF4BDC45A374071BE95ADD86" ma:contentTypeVersion="" ma:contentTypeDescription="Een nieuw document maken." ma:contentTypeScope="" ma:versionID="636395a72e18e93d3792dd7a96d0b6d5">
  <xsd:schema xmlns:xsd="http://www.w3.org/2001/XMLSchema" xmlns:xs="http://www.w3.org/2001/XMLSchema" xmlns:p="http://schemas.microsoft.com/office/2006/metadata/properties" xmlns:ns2="6074d891-0cfd-4187-b313-4a73a0fbaa9d" targetNamespace="http://schemas.microsoft.com/office/2006/metadata/properties" ma:root="true" ma:fieldsID="5a554c60bbf19f5e646981a83ad76992" ns2:_="">
    <xsd:import namespace="6074d891-0cfd-4187-b313-4a73a0fbaa9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74d891-0cfd-4187-b313-4a73a0fbaa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12F132-7FE0-4946-8FA3-56256629DF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6D483C-DD60-4443-BEA7-C7AA2529FB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74d891-0cfd-4187-b313-4a73a0fbaa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50354D-E85E-45C7-8D9C-EB60FCDA83E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074d891-0cfd-4187-b313-4a73a0fbaa9d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141</Words>
  <Application>Microsoft Office PowerPoint</Application>
  <PresentationFormat>Diavoorstelling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3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Office-thema</vt:lpstr>
      <vt:lpstr>Kantoorthema</vt:lpstr>
      <vt:lpstr>1_Kantoorthema</vt:lpstr>
      <vt:lpstr>Anouk Filius Decaan (tweetalig) vwo, havo, mavo</vt:lpstr>
      <vt:lpstr>PowerPoint-presentatie</vt:lpstr>
      <vt:lpstr>Traject studiekeuze jaar 4</vt:lpstr>
      <vt:lpstr>Financiering mbo</vt:lpstr>
      <vt:lpstr>Wat kunt u doen?</vt:lpstr>
    </vt:vector>
  </TitlesOfParts>
  <Company>Dunamare Onderwijsgroep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Dhr. D. See, decaan havo/vwo</dc:title>
  <dc:creator>D.See</dc:creator>
  <cp:lastModifiedBy>Filius, A.</cp:lastModifiedBy>
  <cp:revision>77</cp:revision>
  <cp:lastPrinted>2013-09-12T08:39:02Z</cp:lastPrinted>
  <dcterms:created xsi:type="dcterms:W3CDTF">2013-09-11T08:21:37Z</dcterms:created>
  <dcterms:modified xsi:type="dcterms:W3CDTF">2016-09-27T14:26:02Z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0x0101000C60FA13EF4BDC45A374071BE95ADD86</vt:lpwstr>
  </property>
  <property fmtid="{D5CDD505-2E9C-101B-9397-08002B2CF9AE}" pid="3" name="Author">
    <vt:lpwstr>3;#;UserInfo</vt:lpwstr>
  </property>
  <property fmtid="{D5CDD505-2E9C-101B-9397-08002B2CF9AE}" pid="4" name="Order">
    <vt:r8>7353700</vt:r8>
  </property>
  <property fmtid="{D5CDD505-2E9C-101B-9397-08002B2CF9AE}" pid="5" name="_ShortcutWebId">
    <vt:lpwstr/>
  </property>
  <property fmtid="{D5CDD505-2E9C-101B-9397-08002B2CF9AE}" pid="6" name="_ShortcutUniqueId">
    <vt:lpwstr/>
  </property>
  <property fmtid="{D5CDD505-2E9C-101B-9397-08002B2CF9AE}" pid="7" name="Modified">
    <vt:filetime>2015-11-09T06:29:15Z</vt:filetime>
  </property>
  <property fmtid="{D5CDD505-2E9C-101B-9397-08002B2CF9AE}" pid="8" name="Editor">
    <vt:lpwstr>3;#;UserInfo</vt:lpwstr>
  </property>
  <property fmtid="{D5CDD505-2E9C-101B-9397-08002B2CF9AE}" pid="9" name="_ShortcutSiteId">
    <vt:lpwstr/>
  </property>
  <property fmtid="{D5CDD505-2E9C-101B-9397-08002B2CF9AE}" pid="10" name="_ShortcutUrl">
    <vt:lpwstr/>
  </property>
  <property fmtid="{D5CDD505-2E9C-101B-9397-08002B2CF9AE}" pid="11" name="Created">
    <vt:filetime>2015-10-08T09:38:34Z</vt:filetime>
  </property>
</Properties>
</file>