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handoutMasterIdLst>
    <p:handoutMasterId r:id="rId15"/>
  </p:handoutMasterIdLst>
  <p:sldIdLst>
    <p:sldId id="280" r:id="rId5"/>
    <p:sldId id="281" r:id="rId6"/>
    <p:sldId id="282" r:id="rId7"/>
    <p:sldId id="286" r:id="rId8"/>
    <p:sldId id="284" r:id="rId9"/>
    <p:sldId id="291" r:id="rId10"/>
    <p:sldId id="289" r:id="rId11"/>
    <p:sldId id="292" r:id="rId12"/>
    <p:sldId id="294" r:id="rId13"/>
    <p:sldId id="287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ijl, lich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Stijl, licht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1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43217-10D8-4171-AAE9-625358DBD56B}" type="datetimeFigureOut">
              <a:rPr lang="nl-NL" smtClean="0"/>
              <a:t>13-9-2018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F2069-E058-497C-B8A5-68CF8A5ED0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3558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13-9-2018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0004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13-9-2018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7240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13-9-2018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7685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13-9-2018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717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13-9-2018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07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13-9-2018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80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13-9-2018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1628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13-9-2018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558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13-9-2018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393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13-9-2018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938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13-9-2018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787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7C985-B5C7-4F13-AE88-7ED5554F6185}" type="datetimeFigureOut">
              <a:rPr lang="nl-NL" smtClean="0"/>
              <a:pPr/>
              <a:t>13-9-2018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585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9144000" cy="3959385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12572"/>
            <a:ext cx="8229600" cy="1143000"/>
          </a:xfrm>
        </p:spPr>
        <p:txBody>
          <a:bodyPr>
            <a:noAutofit/>
          </a:bodyPr>
          <a:lstStyle/>
          <a:p>
            <a:r>
              <a:rPr lang="nl-NL" sz="3200" dirty="0" smtClean="0"/>
              <a:t>Anouk Filius</a:t>
            </a:r>
            <a:br>
              <a:rPr lang="nl-NL" sz="3200" dirty="0" smtClean="0"/>
            </a:br>
            <a:r>
              <a:rPr lang="nl-NL" sz="3200" dirty="0" smtClean="0"/>
              <a:t>Decaan </a:t>
            </a:r>
            <a:r>
              <a:rPr lang="nl-NL" sz="3200" dirty="0" err="1" smtClean="0"/>
              <a:t>tto</a:t>
            </a:r>
            <a:r>
              <a:rPr lang="nl-NL" sz="3200" dirty="0" smtClean="0"/>
              <a:t>, atheneum, havo, mavo</a:t>
            </a:r>
            <a:endParaRPr lang="nl-NL" sz="3200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83568" y="1700808"/>
            <a:ext cx="8003232" cy="3129211"/>
          </a:xfrm>
        </p:spPr>
        <p:txBody>
          <a:bodyPr/>
          <a:lstStyle/>
          <a:p>
            <a:pPr marL="0" indent="0" algn="ctr">
              <a:buNone/>
            </a:pPr>
            <a:r>
              <a:rPr lang="nl-NL" sz="6000" b="1" dirty="0" smtClean="0"/>
              <a:t>2 mavo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668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9188" y="1916832"/>
            <a:ext cx="8229600" cy="1143000"/>
          </a:xfrm>
        </p:spPr>
        <p:txBody>
          <a:bodyPr>
            <a:noAutofit/>
          </a:bodyPr>
          <a:lstStyle/>
          <a:p>
            <a:r>
              <a:rPr lang="nl-NL" sz="3600" b="1" dirty="0" smtClean="0"/>
              <a:t>Vragen over profielkeuze?</a:t>
            </a:r>
            <a:endParaRPr lang="nl-NL" sz="3600" b="1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971600" y="3356992"/>
            <a:ext cx="6984776" cy="4959424"/>
          </a:xfrm>
        </p:spPr>
        <p:txBody>
          <a:bodyPr>
            <a:normAutofit/>
          </a:bodyPr>
          <a:lstStyle/>
          <a:p>
            <a:pPr marL="400050" lvl="1" indent="0" algn="ctr">
              <a:buNone/>
            </a:pPr>
            <a:r>
              <a:rPr lang="nl-NL" dirty="0" smtClean="0"/>
              <a:t>Mail naar: </a:t>
            </a:r>
          </a:p>
          <a:p>
            <a:pPr marL="400050" lvl="1" indent="0" algn="ctr">
              <a:buNone/>
            </a:pPr>
            <a:r>
              <a:rPr lang="nl-NL" dirty="0" smtClean="0"/>
              <a:t>a.filius@schoter.nl</a:t>
            </a:r>
          </a:p>
          <a:p>
            <a:pPr marL="400050" lvl="1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03633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Autofit/>
          </a:bodyPr>
          <a:lstStyle/>
          <a:p>
            <a:r>
              <a:rPr lang="nl-NL" sz="3600" b="1" dirty="0" smtClean="0"/>
              <a:t>Loopbaanoriëntatie en –begeleiding</a:t>
            </a:r>
            <a:br>
              <a:rPr lang="nl-NL" sz="3600" b="1" dirty="0" smtClean="0"/>
            </a:br>
            <a:r>
              <a:rPr lang="nl-NL" sz="3600" b="1" dirty="0"/>
              <a:t/>
            </a:r>
            <a:br>
              <a:rPr lang="nl-NL" sz="3600" b="1" dirty="0"/>
            </a:br>
            <a:r>
              <a:rPr lang="nl-NL" sz="3200" dirty="0" smtClean="0"/>
              <a:t>profielkeuze (jaar 2 en 3)</a:t>
            </a:r>
            <a:br>
              <a:rPr lang="nl-NL" sz="3200" dirty="0" smtClean="0"/>
            </a:br>
            <a:r>
              <a:rPr lang="nl-NL" sz="3200" dirty="0" smtClean="0"/>
              <a:t>studiekeuze (jaar 3 en 4)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09808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nl-NL" sz="3600" b="1" dirty="0" smtClean="0"/>
              <a:t>Voorbereiding profielkeuze 2 mavo</a:t>
            </a:r>
            <a:endParaRPr lang="nl-NL" sz="3600" b="1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839452"/>
              </p:ext>
            </p:extLst>
          </p:nvPr>
        </p:nvGraphicFramePr>
        <p:xfrm>
          <a:off x="899592" y="1556792"/>
          <a:ext cx="7344816" cy="43629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85153"/>
                <a:gridCol w="5059663"/>
              </a:tblGrid>
              <a:tr h="553936">
                <a:tc>
                  <a:txBody>
                    <a:bodyPr/>
                    <a:lstStyle/>
                    <a:p>
                      <a:r>
                        <a:rPr lang="nl-NL" dirty="0" smtClean="0"/>
                        <a:t>Datum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Activiteit</a:t>
                      </a:r>
                      <a:endParaRPr lang="nl-NL" dirty="0"/>
                    </a:p>
                  </a:txBody>
                  <a:tcPr/>
                </a:tc>
              </a:tr>
              <a:tr h="553936">
                <a:tc>
                  <a:txBody>
                    <a:bodyPr/>
                    <a:lstStyle/>
                    <a:p>
                      <a:r>
                        <a:rPr lang="nl-NL" dirty="0" smtClean="0"/>
                        <a:t>Mentorlessen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KeuzeWeb (rapport)</a:t>
                      </a:r>
                      <a:r>
                        <a:rPr lang="nl-NL" baseline="0" dirty="0" smtClean="0"/>
                        <a:t> </a:t>
                      </a:r>
                      <a:endParaRPr lang="nl-NL" dirty="0"/>
                    </a:p>
                  </a:txBody>
                  <a:tcPr/>
                </a:tc>
              </a:tr>
              <a:tr h="485432">
                <a:tc>
                  <a:txBody>
                    <a:bodyPr/>
                    <a:lstStyle/>
                    <a:p>
                      <a:r>
                        <a:rPr lang="nl-NL" dirty="0" smtClean="0"/>
                        <a:t>15</a:t>
                      </a:r>
                      <a:r>
                        <a:rPr lang="nl-NL" baseline="0" dirty="0" smtClean="0"/>
                        <a:t> jan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Informatieavond profielkeuze (voorlopige</a:t>
                      </a:r>
                      <a:r>
                        <a:rPr lang="nl-NL" baseline="0" dirty="0" smtClean="0"/>
                        <a:t> keuze) </a:t>
                      </a:r>
                      <a:endParaRPr lang="nl-NL" dirty="0"/>
                    </a:p>
                  </a:txBody>
                  <a:tcPr/>
                </a:tc>
              </a:tr>
              <a:tr h="553936">
                <a:tc>
                  <a:txBody>
                    <a:bodyPr/>
                    <a:lstStyle/>
                    <a:p>
                      <a:r>
                        <a:rPr lang="nl-NL" dirty="0" smtClean="0"/>
                        <a:t>17 jan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Choice</a:t>
                      </a:r>
                      <a:endParaRPr lang="nl-NL" dirty="0"/>
                    </a:p>
                  </a:txBody>
                  <a:tcPr/>
                </a:tc>
              </a:tr>
              <a:tr h="553936">
                <a:tc>
                  <a:txBody>
                    <a:bodyPr/>
                    <a:lstStyle/>
                    <a:p>
                      <a:r>
                        <a:rPr lang="nl-NL" dirty="0" smtClean="0"/>
                        <a:t>1 feb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Advies </a:t>
                      </a:r>
                      <a:endParaRPr lang="nl-NL" dirty="0"/>
                    </a:p>
                  </a:txBody>
                  <a:tcPr/>
                </a:tc>
              </a:tr>
              <a:tr h="553936">
                <a:tc>
                  <a:txBody>
                    <a:bodyPr/>
                    <a:lstStyle/>
                    <a:p>
                      <a:r>
                        <a:rPr lang="nl-NL" dirty="0" smtClean="0"/>
                        <a:t>Vanaf 1 feb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Mentorgesprekken </a:t>
                      </a:r>
                      <a:endParaRPr lang="nl-NL" dirty="0"/>
                    </a:p>
                  </a:txBody>
                  <a:tcPr/>
                </a:tc>
              </a:tr>
              <a:tr h="553936">
                <a:tc>
                  <a:txBody>
                    <a:bodyPr/>
                    <a:lstStyle/>
                    <a:p>
                      <a:r>
                        <a:rPr lang="nl-NL" dirty="0" smtClean="0"/>
                        <a:t>12 mrt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Inloop profielkeuze (vrijwillig)</a:t>
                      </a:r>
                      <a:r>
                        <a:rPr lang="nl-NL" baseline="0" dirty="0" smtClean="0"/>
                        <a:t> </a:t>
                      </a:r>
                      <a:endParaRPr lang="nl-NL" dirty="0"/>
                    </a:p>
                  </a:txBody>
                  <a:tcPr/>
                </a:tc>
              </a:tr>
              <a:tr h="553936">
                <a:tc>
                  <a:txBody>
                    <a:bodyPr/>
                    <a:lstStyle/>
                    <a:p>
                      <a:r>
                        <a:rPr lang="nl-NL" dirty="0" smtClean="0"/>
                        <a:t>27/28 mrt (MOL)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Tekenen definitieve profielkeuze 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154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nl-NL" sz="3600" b="1" dirty="0" smtClean="0"/>
              <a:t>KeuzeWeb</a:t>
            </a:r>
            <a:endParaRPr lang="nl-NL" sz="3600" b="1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0000" t="9434" r="4501" b="5284"/>
          <a:stretch/>
        </p:blipFill>
        <p:spPr>
          <a:xfrm>
            <a:off x="822461" y="1484784"/>
            <a:ext cx="7499077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2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nl-NL" sz="3600" b="1" dirty="0" smtClean="0"/>
              <a:t>Profielkeuze 2 mavo</a:t>
            </a:r>
            <a:endParaRPr lang="nl-NL" sz="3600" b="1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23020" y="1844824"/>
            <a:ext cx="7097960" cy="4545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 dirty="0" smtClean="0"/>
              <a:t>Economie</a:t>
            </a:r>
            <a:r>
              <a:rPr lang="nl-NL" sz="2800" dirty="0" smtClean="0"/>
              <a:t> 		economie</a:t>
            </a:r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r>
              <a:rPr lang="nl-NL" sz="2800" b="1" dirty="0" smtClean="0"/>
              <a:t>Zorg &amp; Welzijn </a:t>
            </a:r>
            <a:r>
              <a:rPr lang="nl-NL" sz="2800" dirty="0"/>
              <a:t>	</a:t>
            </a:r>
            <a:r>
              <a:rPr lang="nl-NL" sz="2800" dirty="0" smtClean="0"/>
              <a:t>biologie</a:t>
            </a:r>
          </a:p>
          <a:p>
            <a:pPr marL="0" indent="0">
              <a:buNone/>
            </a:pPr>
            <a:r>
              <a:rPr lang="nl-NL" sz="2800" dirty="0" smtClean="0"/>
              <a:t> </a:t>
            </a:r>
          </a:p>
          <a:p>
            <a:pPr marL="0" indent="0">
              <a:buNone/>
            </a:pPr>
            <a:r>
              <a:rPr lang="nl-NL" sz="2800" b="1" dirty="0" smtClean="0"/>
              <a:t>Landbouw</a:t>
            </a:r>
            <a:r>
              <a:rPr lang="nl-NL" sz="2800" dirty="0" smtClean="0"/>
              <a:t> 		wiskunde + biologie/</a:t>
            </a:r>
            <a:r>
              <a:rPr lang="nl-NL" sz="2800" dirty="0" err="1" smtClean="0"/>
              <a:t>nask</a:t>
            </a:r>
            <a:r>
              <a:rPr lang="nl-NL" sz="2800" dirty="0" smtClean="0"/>
              <a:t> 1</a:t>
            </a:r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r>
              <a:rPr lang="nl-NL" sz="2800" b="1" dirty="0" smtClean="0"/>
              <a:t>Techniek</a:t>
            </a:r>
            <a:r>
              <a:rPr lang="nl-NL" sz="2800" dirty="0" smtClean="0"/>
              <a:t> 		wiskunde + </a:t>
            </a:r>
            <a:r>
              <a:rPr lang="nl-NL" sz="2800" dirty="0" err="1" smtClean="0"/>
              <a:t>nask</a:t>
            </a:r>
            <a:r>
              <a:rPr lang="nl-NL" sz="2800" dirty="0" smtClean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412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nl-NL" sz="3600" b="1" dirty="0" smtClean="0"/>
              <a:t>Profielkeuze 2 mavo</a:t>
            </a:r>
            <a:endParaRPr lang="nl-NL" sz="3600" b="1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23020" y="1556792"/>
            <a:ext cx="7097960" cy="45456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800" b="1" dirty="0" smtClean="0"/>
              <a:t>Standaard: </a:t>
            </a:r>
          </a:p>
          <a:p>
            <a:pPr marL="0" indent="0">
              <a:buNone/>
            </a:pPr>
            <a:r>
              <a:rPr lang="nl-NL" sz="2800" dirty="0" smtClean="0"/>
              <a:t>Nederlands, Engels, Duits, geschiedenis, aardrijkskunde, scheikunde</a:t>
            </a:r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r>
              <a:rPr lang="nl-NL" sz="2800" b="1" dirty="0" smtClean="0"/>
              <a:t>Keuze</a:t>
            </a:r>
            <a:r>
              <a:rPr lang="nl-NL" sz="2800" dirty="0" smtClean="0"/>
              <a:t> (kies 4): </a:t>
            </a:r>
          </a:p>
          <a:p>
            <a:pPr marL="0" indent="0">
              <a:buNone/>
            </a:pPr>
            <a:r>
              <a:rPr lang="nl-NL" sz="2800" dirty="0" smtClean="0"/>
              <a:t>economie, biologie, wiskunde, natuurkunde, </a:t>
            </a:r>
            <a:r>
              <a:rPr lang="nl-NL" sz="2800" i="1" dirty="0" smtClean="0"/>
              <a:t>Frans, tekenen, drama, lo2</a:t>
            </a:r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r>
              <a:rPr lang="nl-NL" sz="2800" b="1" dirty="0" smtClean="0"/>
              <a:t>Extra: </a:t>
            </a:r>
          </a:p>
          <a:p>
            <a:pPr marL="0" indent="0">
              <a:buNone/>
            </a:pPr>
            <a:r>
              <a:rPr lang="nl-NL" sz="2800" dirty="0" smtClean="0"/>
              <a:t>Lo2 (dan niet als keuzevak)  </a:t>
            </a:r>
          </a:p>
          <a:p>
            <a:pPr marL="0" indent="0">
              <a:buNone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4830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nl-NL" sz="3600" b="1" dirty="0" smtClean="0"/>
              <a:t>Profielkeuze 3 mavo</a:t>
            </a:r>
            <a:endParaRPr lang="nl-NL" sz="3600" b="1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33354" y="1772816"/>
            <a:ext cx="8316416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 smtClean="0"/>
              <a:t>Profiel examenjaar: </a:t>
            </a:r>
            <a:endParaRPr lang="nl-NL" sz="2400" dirty="0"/>
          </a:p>
          <a:p>
            <a:r>
              <a:rPr lang="nl-NL" sz="2400" dirty="0" smtClean="0"/>
              <a:t>7 examenvakken (</a:t>
            </a:r>
            <a:r>
              <a:rPr lang="nl-NL" sz="2400" i="1" dirty="0" smtClean="0"/>
              <a:t>nu 10 of 11</a:t>
            </a:r>
            <a:r>
              <a:rPr lang="nl-NL" sz="2400" dirty="0" smtClean="0"/>
              <a:t>)</a:t>
            </a:r>
          </a:p>
          <a:p>
            <a:r>
              <a:rPr lang="nl-NL" sz="2400" dirty="0" smtClean="0"/>
              <a:t>Let op: vakken die zijn laten vallen, kunnen niet opnieuw worden gekozen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4365104"/>
            <a:ext cx="2820798" cy="211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3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nl-NL" sz="3600" b="1" dirty="0" smtClean="0"/>
              <a:t>Hoe maak je een profielkeuze?</a:t>
            </a:r>
            <a:endParaRPr lang="nl-NL" sz="3600" b="1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43608" y="1556792"/>
            <a:ext cx="8003232" cy="5112568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AutoNum type="arabicPeriod"/>
            </a:pPr>
            <a:r>
              <a:rPr lang="nl-NL" sz="2400" dirty="0" smtClean="0"/>
              <a:t>Verplichte vakken </a:t>
            </a:r>
            <a:r>
              <a:rPr lang="nl-NL" sz="2400" b="1" dirty="0" smtClean="0"/>
              <a:t>mbo</a:t>
            </a:r>
            <a:r>
              <a:rPr lang="nl-NL" sz="2400" dirty="0" smtClean="0"/>
              <a:t>? </a:t>
            </a:r>
            <a:endParaRPr lang="nl-NL" sz="2400" dirty="0"/>
          </a:p>
          <a:p>
            <a:pPr lvl="1">
              <a:spcBef>
                <a:spcPts val="0"/>
              </a:spcBef>
            </a:pPr>
            <a:r>
              <a:rPr lang="nl-NL" sz="2000" dirty="0" smtClean="0"/>
              <a:t>Vaak max. 1 vak verplicht (dus geen heel profiel)</a:t>
            </a:r>
            <a:endParaRPr lang="nl-NL" sz="2000" dirty="0"/>
          </a:p>
          <a:p>
            <a:pPr marL="514350" indent="-514350">
              <a:spcBef>
                <a:spcPts val="0"/>
              </a:spcBef>
              <a:buAutoNum type="arabicPeriod"/>
            </a:pPr>
            <a:endParaRPr lang="nl-NL" sz="2400" dirty="0" smtClean="0"/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nl-NL" sz="2400" dirty="0" smtClean="0"/>
              <a:t>Verplichte </a:t>
            </a:r>
            <a:r>
              <a:rPr lang="nl-NL" sz="2400" dirty="0" smtClean="0"/>
              <a:t>vakken doorstroom </a:t>
            </a:r>
            <a:r>
              <a:rPr lang="nl-NL" sz="2400" b="1" dirty="0" smtClean="0"/>
              <a:t>havo</a:t>
            </a:r>
            <a:r>
              <a:rPr lang="nl-NL" sz="2400" dirty="0" smtClean="0"/>
              <a:t>? </a:t>
            </a:r>
            <a:endParaRPr lang="nl-NL" sz="2400" dirty="0"/>
          </a:p>
          <a:p>
            <a:pPr lvl="1">
              <a:spcBef>
                <a:spcPts val="0"/>
              </a:spcBef>
            </a:pPr>
            <a:r>
              <a:rPr lang="nl-NL" sz="2000" dirty="0" smtClean="0"/>
              <a:t>Doorstroom naar C&amp;M, E&amp;M en N&amp;G</a:t>
            </a:r>
            <a:endParaRPr lang="nl-NL" sz="2000" dirty="0" smtClean="0"/>
          </a:p>
          <a:p>
            <a:pPr marL="514350" indent="-514350">
              <a:spcBef>
                <a:spcPts val="0"/>
              </a:spcBef>
              <a:buAutoNum type="arabicPeriod"/>
            </a:pPr>
            <a:endParaRPr lang="nl-NL" sz="2400" dirty="0" smtClean="0"/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nl-NL" sz="2400" dirty="0" smtClean="0"/>
              <a:t>I</a:t>
            </a:r>
            <a:r>
              <a:rPr lang="nl-NL" sz="2400" b="1" dirty="0" smtClean="0"/>
              <a:t>nteresses</a:t>
            </a:r>
            <a:r>
              <a:rPr lang="nl-NL" sz="2400" b="1" dirty="0" smtClean="0"/>
              <a:t>? </a:t>
            </a:r>
            <a:endParaRPr lang="nl-NL" sz="2400" dirty="0" smtClean="0"/>
          </a:p>
          <a:p>
            <a:pPr marL="514350" indent="-514350">
              <a:spcBef>
                <a:spcPts val="0"/>
              </a:spcBef>
              <a:buAutoNum type="arabicPeriod"/>
            </a:pPr>
            <a:endParaRPr lang="nl-NL" sz="2400" dirty="0" smtClean="0"/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nl-NL" sz="2400" dirty="0" smtClean="0"/>
              <a:t>Diploma </a:t>
            </a:r>
            <a:r>
              <a:rPr lang="nl-NL" sz="2400" dirty="0" smtClean="0"/>
              <a:t>halen</a:t>
            </a:r>
            <a:r>
              <a:rPr lang="nl-NL" sz="2400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nl-NL" sz="2000" dirty="0" smtClean="0"/>
              <a:t>Liever haalbare keuze, dan zoveel mogelijk open laten 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nl-NL" sz="2000" dirty="0" smtClean="0"/>
              <a:t>	</a:t>
            </a:r>
            <a:r>
              <a:rPr lang="nl-NL" dirty="0" smtClean="0"/>
              <a:t>	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3212976"/>
            <a:ext cx="1761204" cy="117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2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nl-NL" sz="3600" b="1" dirty="0" smtClean="0"/>
              <a:t>Tips voor ouders</a:t>
            </a:r>
            <a:endParaRPr lang="nl-NL" sz="3600" b="1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99592" y="1844824"/>
            <a:ext cx="8003232" cy="5112568"/>
          </a:xfrm>
        </p:spPr>
        <p:txBody>
          <a:bodyPr>
            <a:normAutofit/>
          </a:bodyPr>
          <a:lstStyle/>
          <a:p>
            <a:r>
              <a:rPr lang="nl-NL" dirty="0" smtClean="0"/>
              <a:t>Praat erover </a:t>
            </a:r>
          </a:p>
          <a:p>
            <a:r>
              <a:rPr lang="nl-NL" dirty="0" smtClean="0"/>
              <a:t>Help bij bewustwording interesses, vaardigheden en ambities</a:t>
            </a:r>
          </a:p>
          <a:p>
            <a:endParaRPr lang="nl-NL" dirty="0" smtClean="0"/>
          </a:p>
          <a:p>
            <a:pPr marL="400050" lvl="1" indent="0">
              <a:buNone/>
            </a:pP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910589"/>
            <a:ext cx="2592288" cy="267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9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BCE819D1BA0343AF33E2FEE5272108" ma:contentTypeVersion="2" ma:contentTypeDescription="Een nieuw document maken." ma:contentTypeScope="" ma:versionID="d6ec467125f00e12192970a5c9c45b04">
  <xsd:schema xmlns:xsd="http://www.w3.org/2001/XMLSchema" xmlns:xs="http://www.w3.org/2001/XMLSchema" xmlns:p="http://schemas.microsoft.com/office/2006/metadata/properties" xmlns:ns2="9e0501ff-efe5-416f-918d-41f28ab63c26" targetNamespace="http://schemas.microsoft.com/office/2006/metadata/properties" ma:root="true" ma:fieldsID="0cb99a2c60717cea6dedecc74198716c" ns2:_="">
    <xsd:import namespace="9e0501ff-efe5-416f-918d-41f28ab63c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0501ff-efe5-416f-918d-41f28ab63c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E6DAEF-86F0-4A21-A963-7628788911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0501ff-efe5-416f-918d-41f28ab63c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A972E8-39FF-4E90-BC68-6D08E7844B2B}">
  <ds:schemaRefs>
    <ds:schemaRef ds:uri="http://schemas.microsoft.com/office/infopath/2007/PartnerControls"/>
    <ds:schemaRef ds:uri="9e0501ff-efe5-416f-918d-41f28ab63c26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1A20373-EF36-4BFD-8487-29BB68CA57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1985</TotalTime>
  <Words>199</Words>
  <Application>Microsoft Office PowerPoint</Application>
  <PresentationFormat>Diavoorstelling (4:3)</PresentationFormat>
  <Paragraphs>60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Kantoorthema</vt:lpstr>
      <vt:lpstr>Anouk Filius Decaan tto, atheneum, havo, mavo</vt:lpstr>
      <vt:lpstr>Loopbaanoriëntatie en –begeleiding  profielkeuze (jaar 2 en 3) studiekeuze (jaar 3 en 4)</vt:lpstr>
      <vt:lpstr>Voorbereiding profielkeuze 2 mavo</vt:lpstr>
      <vt:lpstr>KeuzeWeb</vt:lpstr>
      <vt:lpstr>Profielkeuze 2 mavo</vt:lpstr>
      <vt:lpstr>Profielkeuze 2 mavo</vt:lpstr>
      <vt:lpstr>Profielkeuze 3 mavo</vt:lpstr>
      <vt:lpstr>Hoe maak je een profielkeuze?</vt:lpstr>
      <vt:lpstr>Tips voor ouders</vt:lpstr>
      <vt:lpstr>Vragen over profielkeuze?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Profielkeuze  3 vwo</dc:title>
  <dc:creator>Jan</dc:creator>
  <cp:lastModifiedBy>Filius, A.</cp:lastModifiedBy>
  <cp:revision>190</cp:revision>
  <dcterms:created xsi:type="dcterms:W3CDTF">2011-01-19T21:08:22Z</dcterms:created>
  <dcterms:modified xsi:type="dcterms:W3CDTF">2018-09-13T09:54:48Z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0x010100B7BCE819D1BA0343AF33E2FEE5272108</vt:lpwstr>
  </property>
  <property fmtid="{D5CDD505-2E9C-101B-9397-08002B2CF9AE}" pid="3" name="Author">
    <vt:lpwstr>3;#;UserInfo</vt:lpwstr>
  </property>
  <property fmtid="{D5CDD505-2E9C-101B-9397-08002B2CF9AE}" pid="4" name="Order">
    <vt:r8>7429100</vt:r8>
  </property>
  <property fmtid="{D5CDD505-2E9C-101B-9397-08002B2CF9AE}" pid="5" name="_ShortcutWebId">
    <vt:lpwstr/>
  </property>
  <property fmtid="{D5CDD505-2E9C-101B-9397-08002B2CF9AE}" pid="6" name="_ShortcutUniqueId">
    <vt:lpwstr/>
  </property>
  <property fmtid="{D5CDD505-2E9C-101B-9397-08002B2CF9AE}" pid="7" name="Modified">
    <vt:filetime>2016-02-11T05:57:58Z</vt:filetime>
  </property>
  <property fmtid="{D5CDD505-2E9C-101B-9397-08002B2CF9AE}" pid="8" name="Editor">
    <vt:lpwstr>3;#;UserInfo</vt:lpwstr>
  </property>
  <property fmtid="{D5CDD505-2E9C-101B-9397-08002B2CF9AE}" pid="9" name="_ShortcutSiteId">
    <vt:lpwstr/>
  </property>
  <property fmtid="{D5CDD505-2E9C-101B-9397-08002B2CF9AE}" pid="10" name="_ShortcutUrl">
    <vt:lpwstr/>
  </property>
  <property fmtid="{D5CDD505-2E9C-101B-9397-08002B2CF9AE}" pid="11" name="Created">
    <vt:filetime>2015-11-23T13:28:00Z</vt:filetime>
  </property>
</Properties>
</file>