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handoutMasterIdLst>
    <p:handoutMasterId r:id="rId14"/>
  </p:handoutMasterIdLst>
  <p:sldIdLst>
    <p:sldId id="280" r:id="rId5"/>
    <p:sldId id="282" r:id="rId6"/>
    <p:sldId id="286" r:id="rId7"/>
    <p:sldId id="288" r:id="rId8"/>
    <p:sldId id="292" r:id="rId9"/>
    <p:sldId id="289" r:id="rId10"/>
    <p:sldId id="290" r:id="rId11"/>
    <p:sldId id="291" r:id="rId12"/>
    <p:sldId id="28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43217-10D8-4171-AAE9-625358DBD56B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F2069-E058-497C-B8A5-68CF8A5ED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55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00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24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68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17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07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14-9-2018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0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14-9-2018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62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14-9-2018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5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14-9-2018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93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14-9-2018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38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14-9-2018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87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7C985-B5C7-4F13-AE88-7ED5554F6185}" type="datetimeFigureOut">
              <a:rPr lang="nl-NL" smtClean="0"/>
              <a:pPr/>
              <a:t>14-9-2018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85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o.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ter.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395938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12572"/>
            <a:ext cx="8229600" cy="1143000"/>
          </a:xfrm>
        </p:spPr>
        <p:txBody>
          <a:bodyPr>
            <a:noAutofit/>
          </a:bodyPr>
          <a:lstStyle/>
          <a:p>
            <a:r>
              <a:rPr lang="nl-NL" sz="3200" dirty="0" smtClean="0"/>
              <a:t>Anouk Filius</a:t>
            </a:r>
            <a:br>
              <a:rPr lang="nl-NL" sz="3200" dirty="0" smtClean="0"/>
            </a:br>
            <a:r>
              <a:rPr lang="nl-NL" sz="3200" dirty="0" smtClean="0"/>
              <a:t>Decaan </a:t>
            </a:r>
            <a:r>
              <a:rPr lang="nl-NL" sz="3200" dirty="0" err="1" smtClean="0"/>
              <a:t>tto</a:t>
            </a:r>
            <a:r>
              <a:rPr lang="nl-NL" sz="3200" dirty="0" smtClean="0"/>
              <a:t>, atheneum, havo, mavo</a:t>
            </a:r>
            <a:endParaRPr lang="nl-NL" sz="32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3129211"/>
          </a:xfrm>
        </p:spPr>
        <p:txBody>
          <a:bodyPr/>
          <a:lstStyle/>
          <a:p>
            <a:pPr marL="0" indent="0" algn="ctr">
              <a:buNone/>
            </a:pPr>
            <a:r>
              <a:rPr lang="nl-NL" sz="6000" b="1" dirty="0" smtClean="0"/>
              <a:t>4 mavo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66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 smtClean="0"/>
              <a:t>LOB examenjaar</a:t>
            </a:r>
            <a:endParaRPr lang="nl-NL" sz="3600" b="1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887232"/>
              </p:ext>
            </p:extLst>
          </p:nvPr>
        </p:nvGraphicFramePr>
        <p:xfrm>
          <a:off x="1187624" y="1331640"/>
          <a:ext cx="6768752" cy="41140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2208"/>
                <a:gridCol w="4896544"/>
              </a:tblGrid>
              <a:tr h="480219">
                <a:tc>
                  <a:txBody>
                    <a:bodyPr/>
                    <a:lstStyle/>
                    <a:p>
                      <a:r>
                        <a:rPr lang="nl-NL" dirty="0" smtClean="0"/>
                        <a:t>Datum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Activiteit</a:t>
                      </a:r>
                      <a:r>
                        <a:rPr lang="nl-NL" baseline="0" dirty="0" smtClean="0"/>
                        <a:t> </a:t>
                      </a:r>
                      <a:endParaRPr lang="nl-NL" dirty="0"/>
                    </a:p>
                  </a:txBody>
                  <a:tcPr/>
                </a:tc>
              </a:tr>
              <a:tr h="480219">
                <a:tc>
                  <a:txBody>
                    <a:bodyPr/>
                    <a:lstStyle/>
                    <a:p>
                      <a:r>
                        <a:rPr lang="nl-NL" dirty="0" smtClean="0"/>
                        <a:t>Mentorlessen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KeuzeWeb </a:t>
                      </a:r>
                      <a:endParaRPr lang="nl-NL" dirty="0"/>
                    </a:p>
                  </a:txBody>
                  <a:tcPr/>
                </a:tc>
              </a:tr>
              <a:tr h="480219">
                <a:tc>
                  <a:txBody>
                    <a:bodyPr/>
                    <a:lstStyle/>
                    <a:p>
                      <a:r>
                        <a:rPr lang="nl-NL" dirty="0" smtClean="0"/>
                        <a:t>November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Oriëntatietraject</a:t>
                      </a:r>
                      <a:endParaRPr lang="nl-NL" dirty="0"/>
                    </a:p>
                  </a:txBody>
                  <a:tcPr/>
                </a:tc>
              </a:tr>
              <a:tr h="480219">
                <a:tc>
                  <a:txBody>
                    <a:bodyPr/>
                    <a:lstStyle/>
                    <a:p>
                      <a:r>
                        <a:rPr lang="nl-NL" dirty="0" smtClean="0"/>
                        <a:t>Diverse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Open dagen </a:t>
                      </a:r>
                      <a:endParaRPr lang="nl-NL" dirty="0"/>
                    </a:p>
                  </a:txBody>
                  <a:tcPr/>
                </a:tc>
              </a:tr>
              <a:tr h="752548">
                <a:tc>
                  <a:txBody>
                    <a:bodyPr/>
                    <a:lstStyle/>
                    <a:p>
                      <a:r>
                        <a:rPr lang="nl-NL" dirty="0" smtClean="0"/>
                        <a:t>28 november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PWS-</a:t>
                      </a:r>
                      <a:r>
                        <a:rPr lang="nl-NL" baseline="0" dirty="0" smtClean="0"/>
                        <a:t> en informatieavond studiekeuze (o.a. aanmelding en studiefinanciering) </a:t>
                      </a:r>
                      <a:endParaRPr lang="nl-NL" dirty="0"/>
                    </a:p>
                  </a:txBody>
                  <a:tcPr/>
                </a:tc>
              </a:tr>
              <a:tr h="480219">
                <a:tc>
                  <a:txBody>
                    <a:bodyPr/>
                    <a:lstStyle/>
                    <a:p>
                      <a:r>
                        <a:rPr lang="nl-NL" dirty="0" smtClean="0"/>
                        <a:t>1 april (deadline) 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Inschrijven mbo </a:t>
                      </a:r>
                      <a:endParaRPr lang="nl-NL" dirty="0"/>
                    </a:p>
                  </a:txBody>
                  <a:tcPr/>
                </a:tc>
              </a:tr>
              <a:tr h="480219">
                <a:tc>
                  <a:txBody>
                    <a:bodyPr/>
                    <a:lstStyle/>
                    <a:p>
                      <a:r>
                        <a:rPr lang="nl-NL" dirty="0" smtClean="0"/>
                        <a:t>1 april (deadline)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Aanmelden</a:t>
                      </a:r>
                      <a:r>
                        <a:rPr lang="nl-NL" baseline="0" dirty="0" smtClean="0"/>
                        <a:t> havo (bij ambitie) </a:t>
                      </a:r>
                      <a:endParaRPr lang="nl-NL" dirty="0"/>
                    </a:p>
                  </a:txBody>
                  <a:tcPr/>
                </a:tc>
              </a:tr>
              <a:tr h="480219">
                <a:tc>
                  <a:txBody>
                    <a:bodyPr/>
                    <a:lstStyle/>
                    <a:p>
                      <a:r>
                        <a:rPr lang="nl-NL" dirty="0" smtClean="0"/>
                        <a:t>9</a:t>
                      </a:r>
                      <a:r>
                        <a:rPr lang="nl-NL" baseline="0" dirty="0" smtClean="0"/>
                        <a:t> mei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Start</a:t>
                      </a:r>
                      <a:r>
                        <a:rPr lang="nl-NL" baseline="0" dirty="0" smtClean="0"/>
                        <a:t> examens 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5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 smtClean="0"/>
              <a:t>KeuzeWeb</a:t>
            </a:r>
            <a:endParaRPr lang="nl-NL" sz="3600" b="1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000" t="9434" r="4501" b="5284"/>
          <a:stretch/>
        </p:blipFill>
        <p:spPr>
          <a:xfrm>
            <a:off x="822461" y="1484784"/>
            <a:ext cx="749907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 smtClean="0"/>
              <a:t>Aanmelding studie</a:t>
            </a:r>
            <a:endParaRPr lang="nl-NL" sz="3600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15616" y="4913784"/>
            <a:ext cx="8229600" cy="1440160"/>
          </a:xfrm>
        </p:spPr>
        <p:txBody>
          <a:bodyPr>
            <a:normAutofit lnSpcReduction="10000"/>
          </a:bodyPr>
          <a:lstStyle/>
          <a:p>
            <a:r>
              <a:rPr lang="nl-NL" sz="2800" dirty="0" smtClean="0"/>
              <a:t>Tot </a:t>
            </a:r>
            <a:r>
              <a:rPr lang="nl-NL" sz="2800" b="1" dirty="0" smtClean="0"/>
              <a:t>1 april toelatingsrecht </a:t>
            </a:r>
            <a:r>
              <a:rPr lang="nl-NL" sz="2800" dirty="0" smtClean="0"/>
              <a:t>(voor studies zonder aanvullende eisen/</a:t>
            </a:r>
            <a:r>
              <a:rPr lang="nl-NL" sz="2800" dirty="0" err="1" smtClean="0"/>
              <a:t>numerus</a:t>
            </a:r>
            <a:r>
              <a:rPr lang="nl-NL" sz="2800" dirty="0" smtClean="0"/>
              <a:t> fixus)</a:t>
            </a:r>
          </a:p>
          <a:p>
            <a:r>
              <a:rPr lang="nl-NL" sz="2800" dirty="0" smtClean="0"/>
              <a:t>Speel safe: kies 1 studie waar dit voor geldt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b="5280"/>
          <a:stretch/>
        </p:blipFill>
        <p:spPr>
          <a:xfrm>
            <a:off x="2785492" y="1309174"/>
            <a:ext cx="357301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 smtClean="0"/>
              <a:t>Aanmelding studie</a:t>
            </a:r>
            <a:endParaRPr lang="nl-NL" sz="3600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403648" y="1556792"/>
            <a:ext cx="8229600" cy="4525963"/>
          </a:xfrm>
        </p:spPr>
        <p:txBody>
          <a:bodyPr>
            <a:normAutofit/>
          </a:bodyPr>
          <a:lstStyle/>
          <a:p>
            <a:r>
              <a:rPr lang="nl-NL" sz="2800" dirty="0" smtClean="0"/>
              <a:t>Inschrijving op website studie</a:t>
            </a:r>
          </a:p>
          <a:p>
            <a:r>
              <a:rPr lang="nl-NL" sz="2800" dirty="0" smtClean="0"/>
              <a:t>Intake met niet bindend studieadvies </a:t>
            </a:r>
          </a:p>
          <a:p>
            <a:r>
              <a:rPr lang="nl-NL" sz="2800" dirty="0"/>
              <a:t>Na 1 april </a:t>
            </a:r>
            <a:r>
              <a:rPr lang="nl-NL" sz="2800" dirty="0" smtClean="0"/>
              <a:t>= </a:t>
            </a:r>
            <a:r>
              <a:rPr lang="nl-NL" sz="2800" dirty="0"/>
              <a:t>advies is bindend  </a:t>
            </a:r>
          </a:p>
          <a:p>
            <a:r>
              <a:rPr lang="nl-NL" sz="2800" dirty="0" smtClean="0"/>
              <a:t>Accepteer plek of meld je af </a:t>
            </a:r>
          </a:p>
          <a:p>
            <a:r>
              <a:rPr lang="nl-NL" sz="2800" dirty="0" smtClean="0"/>
              <a:t>Tot 1 september wisselen toegestaan </a:t>
            </a:r>
          </a:p>
        </p:txBody>
      </p:sp>
    </p:spTree>
    <p:extLst>
      <p:ext uri="{BB962C8B-B14F-4D97-AF65-F5344CB8AC3E}">
        <p14:creationId xmlns:p14="http://schemas.microsoft.com/office/powerpoint/2010/main" val="4204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 smtClean="0"/>
              <a:t>Studiefinanciering</a:t>
            </a:r>
            <a:endParaRPr lang="nl-NL" sz="3600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59632" y="1484784"/>
            <a:ext cx="8229600" cy="4525963"/>
          </a:xfrm>
        </p:spPr>
        <p:txBody>
          <a:bodyPr/>
          <a:lstStyle/>
          <a:p>
            <a:r>
              <a:rPr lang="nl-NL" dirty="0" smtClean="0"/>
              <a:t>Geen 18? </a:t>
            </a:r>
          </a:p>
          <a:p>
            <a:pPr lvl="1"/>
            <a:r>
              <a:rPr lang="nl-NL" dirty="0" smtClean="0"/>
              <a:t>Geen lesgeld</a:t>
            </a:r>
          </a:p>
          <a:p>
            <a:pPr lvl="1"/>
            <a:r>
              <a:rPr lang="nl-NL" dirty="0" smtClean="0"/>
              <a:t>Geen studiefinanciering </a:t>
            </a:r>
          </a:p>
          <a:p>
            <a:pPr lvl="1"/>
            <a:r>
              <a:rPr lang="nl-NL" dirty="0" smtClean="0"/>
              <a:t>Wel gratis </a:t>
            </a:r>
            <a:r>
              <a:rPr lang="nl-NL" dirty="0" err="1" smtClean="0"/>
              <a:t>OV-kaart</a:t>
            </a:r>
            <a:r>
              <a:rPr lang="nl-NL" dirty="0" smtClean="0"/>
              <a:t> (</a:t>
            </a:r>
            <a:r>
              <a:rPr lang="nl-NL" dirty="0" smtClean="0">
                <a:hlinkClick r:id="rId3"/>
              </a:rPr>
              <a:t>www.duo.nl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r>
              <a:rPr lang="nl-NL" dirty="0" smtClean="0"/>
              <a:t>Wel 18? </a:t>
            </a:r>
          </a:p>
          <a:p>
            <a:pPr lvl="1"/>
            <a:r>
              <a:rPr lang="nl-NL" dirty="0" smtClean="0"/>
              <a:t>Wel lesgeld</a:t>
            </a:r>
          </a:p>
          <a:p>
            <a:pPr lvl="1"/>
            <a:r>
              <a:rPr lang="nl-NL" dirty="0" smtClean="0"/>
              <a:t>Wel studiefinanciering (</a:t>
            </a:r>
            <a:r>
              <a:rPr lang="nl-NL" dirty="0" smtClean="0">
                <a:hlinkClick r:id="rId3"/>
              </a:rPr>
              <a:t>www.duo.nl</a:t>
            </a:r>
            <a:r>
              <a:rPr lang="nl-NL" dirty="0" smtClean="0"/>
              <a:t>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29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 smtClean="0"/>
              <a:t>Naar de havo?</a:t>
            </a:r>
            <a:endParaRPr lang="nl-NL" sz="3600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59632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Aangemeld voor </a:t>
            </a:r>
            <a:r>
              <a:rPr lang="nl-NL" b="1" dirty="0" smtClean="0"/>
              <a:t>1 april</a:t>
            </a:r>
            <a:r>
              <a:rPr lang="nl-NL" dirty="0" smtClean="0"/>
              <a:t> bij coördinator </a:t>
            </a:r>
          </a:p>
          <a:p>
            <a:r>
              <a:rPr lang="nl-NL" dirty="0"/>
              <a:t>E</a:t>
            </a:r>
            <a:r>
              <a:rPr lang="nl-NL" dirty="0" smtClean="0"/>
              <a:t>isen toelatingsbeleid </a:t>
            </a:r>
            <a:r>
              <a:rPr lang="nl-NL" sz="2600" dirty="0" smtClean="0"/>
              <a:t>(</a:t>
            </a:r>
            <a:r>
              <a:rPr lang="nl-NL" sz="2600" dirty="0" smtClean="0">
                <a:hlinkClick r:id="rId3"/>
              </a:rPr>
              <a:t>www.schoter.nl</a:t>
            </a:r>
            <a:r>
              <a:rPr lang="nl-NL" sz="2600" dirty="0" smtClean="0"/>
              <a:t>)</a:t>
            </a:r>
          </a:p>
          <a:p>
            <a:pPr lvl="1"/>
            <a:r>
              <a:rPr lang="nl-NL" dirty="0" smtClean="0"/>
              <a:t>Cijfergemiddelde 6,80</a:t>
            </a:r>
          </a:p>
          <a:p>
            <a:pPr lvl="1"/>
            <a:r>
              <a:rPr lang="nl-NL" dirty="0" smtClean="0"/>
              <a:t>Juiste doorstroomvakken voor profiel havo </a:t>
            </a:r>
          </a:p>
          <a:p>
            <a:pPr lvl="2"/>
            <a:r>
              <a:rPr lang="nl-NL" dirty="0" smtClean="0"/>
              <a:t>CM: 	</a:t>
            </a:r>
            <a:r>
              <a:rPr lang="nl-NL" dirty="0" err="1" smtClean="0"/>
              <a:t>gs</a:t>
            </a:r>
            <a:r>
              <a:rPr lang="nl-NL" dirty="0" smtClean="0"/>
              <a:t>, </a:t>
            </a:r>
            <a:r>
              <a:rPr lang="nl-NL" dirty="0" err="1" smtClean="0"/>
              <a:t>ak</a:t>
            </a:r>
            <a:r>
              <a:rPr lang="nl-NL" dirty="0" smtClean="0"/>
              <a:t>, </a:t>
            </a:r>
            <a:r>
              <a:rPr lang="nl-NL" dirty="0" err="1" smtClean="0"/>
              <a:t>fr</a:t>
            </a:r>
            <a:r>
              <a:rPr lang="nl-NL" dirty="0" smtClean="0"/>
              <a:t>/du/</a:t>
            </a:r>
            <a:r>
              <a:rPr lang="nl-NL" dirty="0" err="1" smtClean="0"/>
              <a:t>wi</a:t>
            </a:r>
            <a:r>
              <a:rPr lang="nl-NL" dirty="0" smtClean="0"/>
              <a:t> (2)</a:t>
            </a:r>
          </a:p>
          <a:p>
            <a:pPr lvl="2"/>
            <a:r>
              <a:rPr lang="nl-NL" dirty="0" smtClean="0"/>
              <a:t>EM: 	</a:t>
            </a:r>
            <a:r>
              <a:rPr lang="nl-NL" dirty="0" err="1" smtClean="0"/>
              <a:t>ec</a:t>
            </a:r>
            <a:r>
              <a:rPr lang="nl-NL" dirty="0" smtClean="0"/>
              <a:t>, </a:t>
            </a:r>
            <a:r>
              <a:rPr lang="nl-NL" dirty="0" err="1" smtClean="0"/>
              <a:t>gs</a:t>
            </a:r>
            <a:r>
              <a:rPr lang="nl-NL" dirty="0" smtClean="0"/>
              <a:t>, </a:t>
            </a:r>
            <a:r>
              <a:rPr lang="nl-NL" dirty="0" err="1" smtClean="0"/>
              <a:t>wi</a:t>
            </a:r>
            <a:endParaRPr lang="nl-NL" dirty="0" smtClean="0"/>
          </a:p>
          <a:p>
            <a:pPr lvl="2"/>
            <a:r>
              <a:rPr lang="nl-NL" dirty="0" smtClean="0"/>
              <a:t>NG: 	</a:t>
            </a:r>
            <a:r>
              <a:rPr lang="nl-NL" dirty="0" err="1" smtClean="0"/>
              <a:t>wi</a:t>
            </a:r>
            <a:r>
              <a:rPr lang="nl-NL" dirty="0" smtClean="0"/>
              <a:t>, bi, </a:t>
            </a:r>
            <a:r>
              <a:rPr lang="nl-NL" dirty="0" err="1" smtClean="0"/>
              <a:t>sk</a:t>
            </a:r>
            <a:r>
              <a:rPr lang="nl-NL" dirty="0" smtClean="0"/>
              <a:t>, na/</a:t>
            </a:r>
            <a:r>
              <a:rPr lang="nl-NL" dirty="0" err="1" smtClean="0"/>
              <a:t>ak</a:t>
            </a:r>
            <a:r>
              <a:rPr lang="nl-NL" dirty="0" smtClean="0"/>
              <a:t> </a:t>
            </a:r>
          </a:p>
          <a:p>
            <a:pPr lvl="1"/>
            <a:r>
              <a:rPr lang="nl-NL" smtClean="0"/>
              <a:t>Positief </a:t>
            </a:r>
            <a:r>
              <a:rPr lang="nl-NL" dirty="0" smtClean="0"/>
              <a:t>advies vakdocenten </a:t>
            </a:r>
          </a:p>
          <a:p>
            <a:pPr lvl="1"/>
            <a:r>
              <a:rPr lang="nl-NL" dirty="0" smtClean="0"/>
              <a:t>Inschrijvingsbewijs mbo </a:t>
            </a:r>
          </a:p>
          <a:p>
            <a:pPr lvl="1"/>
            <a:r>
              <a:rPr lang="nl-NL" dirty="0" smtClean="0"/>
              <a:t>Motivatiebrief havo </a:t>
            </a:r>
          </a:p>
        </p:txBody>
      </p:sp>
    </p:spTree>
    <p:extLst>
      <p:ext uri="{BB962C8B-B14F-4D97-AF65-F5344CB8AC3E}">
        <p14:creationId xmlns:p14="http://schemas.microsoft.com/office/powerpoint/2010/main" val="31937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 smtClean="0"/>
              <a:t>LOB-tips examenjaar</a:t>
            </a:r>
            <a:endParaRPr lang="nl-NL" sz="3600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59632" y="1628800"/>
            <a:ext cx="8003232" cy="512169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l-NL" sz="2400" dirty="0">
                <a:solidFill>
                  <a:prstClr val="black"/>
                </a:solidFill>
              </a:rPr>
              <a:t>Noteer deadlines in agenda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l-NL" sz="2400" dirty="0" smtClean="0">
                <a:solidFill>
                  <a:prstClr val="black"/>
                </a:solidFill>
              </a:rPr>
              <a:t>Wacht </a:t>
            </a:r>
            <a:r>
              <a:rPr lang="nl-NL" sz="2400" dirty="0">
                <a:solidFill>
                  <a:prstClr val="black"/>
                </a:solidFill>
              </a:rPr>
              <a:t>niet tot het laatste </a:t>
            </a:r>
            <a:r>
              <a:rPr lang="nl-NL" sz="2400" dirty="0" smtClean="0">
                <a:solidFill>
                  <a:prstClr val="black"/>
                </a:solidFill>
              </a:rPr>
              <a:t>moment met inschrijven</a:t>
            </a:r>
            <a:endParaRPr lang="nl-NL" sz="24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l-NL" sz="2400" dirty="0" smtClean="0"/>
              <a:t>Gebruik kansen hulp bij de studiekeuze: </a:t>
            </a:r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400" dirty="0" smtClean="0"/>
              <a:t>KeuzeWeb </a:t>
            </a:r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400" dirty="0" smtClean="0"/>
              <a:t>Oriëntatietraject mbo</a:t>
            </a:r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400" dirty="0" smtClean="0"/>
              <a:t>Open dagen  </a:t>
            </a:r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400" dirty="0" smtClean="0"/>
              <a:t>Informatieavond studiekeuze </a:t>
            </a:r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400" dirty="0" smtClean="0"/>
              <a:t>Decaan </a:t>
            </a:r>
            <a:endParaRPr lang="nl-NL" sz="2400" dirty="0"/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nl-NL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nl-NL" sz="2400" dirty="0" smtClean="0">
              <a:solidFill>
                <a:prstClr val="black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594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9188" y="1916832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 smtClean="0"/>
              <a:t>Vragen over studiekeuze?</a:t>
            </a:r>
            <a:endParaRPr lang="nl-NL" sz="3600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71600" y="3356992"/>
            <a:ext cx="6984776" cy="4959424"/>
          </a:xfrm>
        </p:spPr>
        <p:txBody>
          <a:bodyPr>
            <a:normAutofit/>
          </a:bodyPr>
          <a:lstStyle/>
          <a:p>
            <a:pPr marL="400050" lvl="1" indent="0" algn="ctr">
              <a:buNone/>
            </a:pPr>
            <a:r>
              <a:rPr lang="nl-NL" dirty="0" smtClean="0"/>
              <a:t>Mail naar: </a:t>
            </a:r>
          </a:p>
          <a:p>
            <a:pPr marL="400050" lvl="1" indent="0" algn="ctr">
              <a:buNone/>
            </a:pPr>
            <a:r>
              <a:rPr lang="nl-NL" dirty="0" smtClean="0"/>
              <a:t>a.filius@schoter.nl</a:t>
            </a:r>
          </a:p>
          <a:p>
            <a:pPr marL="400050" lvl="1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0363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CE819D1BA0343AF33E2FEE5272108" ma:contentTypeVersion="2" ma:contentTypeDescription="Een nieuw document maken." ma:contentTypeScope="" ma:versionID="d6ec467125f00e12192970a5c9c45b04">
  <xsd:schema xmlns:xsd="http://www.w3.org/2001/XMLSchema" xmlns:xs="http://www.w3.org/2001/XMLSchema" xmlns:p="http://schemas.microsoft.com/office/2006/metadata/properties" xmlns:ns2="9e0501ff-efe5-416f-918d-41f28ab63c26" targetNamespace="http://schemas.microsoft.com/office/2006/metadata/properties" ma:root="true" ma:fieldsID="0cb99a2c60717cea6dedecc74198716c" ns2:_="">
    <xsd:import namespace="9e0501ff-efe5-416f-918d-41f28ab63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501ff-efe5-416f-918d-41f28ab63c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E6DAEF-86F0-4A21-A963-7628788911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0501ff-efe5-416f-918d-41f28ab63c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A972E8-39FF-4E90-BC68-6D08E7844B2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9e0501ff-efe5-416f-918d-41f28ab63c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A20373-EF36-4BFD-8487-29BB68CA57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2195</TotalTime>
  <Words>189</Words>
  <Application>Microsoft Office PowerPoint</Application>
  <PresentationFormat>Diavoorstelling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Kantoorthema</vt:lpstr>
      <vt:lpstr>Anouk Filius Decaan tto, atheneum, havo, mavo</vt:lpstr>
      <vt:lpstr>LOB examenjaar</vt:lpstr>
      <vt:lpstr>KeuzeWeb</vt:lpstr>
      <vt:lpstr>Aanmelding studie</vt:lpstr>
      <vt:lpstr>Aanmelding studie</vt:lpstr>
      <vt:lpstr>Studiefinanciering</vt:lpstr>
      <vt:lpstr>Naar de havo?</vt:lpstr>
      <vt:lpstr>LOB-tips examenjaar</vt:lpstr>
      <vt:lpstr>Vragen over studiekeuze?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Profielkeuze  3 vwo</dc:title>
  <dc:creator>Jan</dc:creator>
  <cp:lastModifiedBy>Filius, A.</cp:lastModifiedBy>
  <cp:revision>191</cp:revision>
  <dcterms:created xsi:type="dcterms:W3CDTF">2011-01-19T21:08:22Z</dcterms:created>
  <dcterms:modified xsi:type="dcterms:W3CDTF">2018-09-14T13:32:08Z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0x010100B7BCE819D1BA0343AF33E2FEE5272108</vt:lpwstr>
  </property>
  <property fmtid="{D5CDD505-2E9C-101B-9397-08002B2CF9AE}" pid="3" name="Author">
    <vt:lpwstr>3;#;UserInfo</vt:lpwstr>
  </property>
  <property fmtid="{D5CDD505-2E9C-101B-9397-08002B2CF9AE}" pid="4" name="Order">
    <vt:r8>7429100</vt:r8>
  </property>
  <property fmtid="{D5CDD505-2E9C-101B-9397-08002B2CF9AE}" pid="5" name="_ShortcutWebId">
    <vt:lpwstr/>
  </property>
  <property fmtid="{D5CDD505-2E9C-101B-9397-08002B2CF9AE}" pid="6" name="_ShortcutUniqueId">
    <vt:lpwstr/>
  </property>
  <property fmtid="{D5CDD505-2E9C-101B-9397-08002B2CF9AE}" pid="7" name="Modified">
    <vt:filetime>2016-02-11T05:57:58Z</vt:filetime>
  </property>
  <property fmtid="{D5CDD505-2E9C-101B-9397-08002B2CF9AE}" pid="8" name="Editor">
    <vt:lpwstr>3;#;UserInfo</vt:lpwstr>
  </property>
  <property fmtid="{D5CDD505-2E9C-101B-9397-08002B2CF9AE}" pid="9" name="_ShortcutSiteId">
    <vt:lpwstr/>
  </property>
  <property fmtid="{D5CDD505-2E9C-101B-9397-08002B2CF9AE}" pid="10" name="_ShortcutUrl">
    <vt:lpwstr/>
  </property>
  <property fmtid="{D5CDD505-2E9C-101B-9397-08002B2CF9AE}" pid="11" name="Created">
    <vt:filetime>2015-11-23T13:28:00Z</vt:filetime>
  </property>
</Properties>
</file>