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1"/>
  </p:notesMasterIdLst>
  <p:sldIdLst>
    <p:sldId id="304" r:id="rId5"/>
    <p:sldId id="257" r:id="rId6"/>
    <p:sldId id="278" r:id="rId7"/>
    <p:sldId id="279" r:id="rId8"/>
    <p:sldId id="299" r:id="rId9"/>
    <p:sldId id="296" r:id="rId10"/>
    <p:sldId id="295" r:id="rId11"/>
    <p:sldId id="300" r:id="rId12"/>
    <p:sldId id="303" r:id="rId13"/>
    <p:sldId id="292" r:id="rId14"/>
    <p:sldId id="301" r:id="rId15"/>
    <p:sldId id="293" r:id="rId16"/>
    <p:sldId id="305" r:id="rId17"/>
    <p:sldId id="297" r:id="rId18"/>
    <p:sldId id="302" r:id="rId19"/>
    <p:sldId id="30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85" d="100"/>
          <a:sy n="85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2D54F-EB51-4188-913F-2876C1CAD30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18E948-87F8-4A93-B67A-E10FA0D50330}">
      <dgm:prSet/>
      <dgm:spPr/>
      <dgm:t>
        <a:bodyPr/>
        <a:lstStyle/>
        <a:p>
          <a:pPr rtl="0"/>
          <a:endParaRPr lang="nl-NL"/>
        </a:p>
      </dgm:t>
    </dgm:pt>
    <dgm:pt modelId="{AD73FA1D-3E5B-4264-B6F1-F313A9F94068}" type="parTrans" cxnId="{603D1900-6916-4BDC-8929-A28EB9611ADF}">
      <dgm:prSet/>
      <dgm:spPr/>
      <dgm:t>
        <a:bodyPr/>
        <a:lstStyle/>
        <a:p>
          <a:endParaRPr lang="en-GB"/>
        </a:p>
      </dgm:t>
    </dgm:pt>
    <dgm:pt modelId="{C2D90E86-A62A-41E6-85B7-9C577FF41F4C}" type="sibTrans" cxnId="{603D1900-6916-4BDC-8929-A28EB9611ADF}">
      <dgm:prSet/>
      <dgm:spPr/>
      <dgm:t>
        <a:bodyPr/>
        <a:lstStyle/>
        <a:p>
          <a:endParaRPr lang="en-GB"/>
        </a:p>
      </dgm:t>
    </dgm:pt>
    <dgm:pt modelId="{B146170E-0356-4B55-A114-5B61B5842566}">
      <dgm:prSet/>
      <dgm:spPr/>
      <dgm:t>
        <a:bodyPr/>
        <a:lstStyle/>
        <a:p>
          <a:pPr rtl="0"/>
          <a:r>
            <a:rPr lang="en-US" dirty="0">
              <a:latin typeface="Cambria" panose="02040503050406030204" pitchFamily="18" charset="0"/>
            </a:rPr>
            <a:t>2x per week mentor coaching (1x 30 min, 1x 60 min)</a:t>
          </a:r>
          <a:endParaRPr lang="nl-NL" dirty="0">
            <a:latin typeface="Cambria" panose="02040503050406030204" pitchFamily="18" charset="0"/>
          </a:endParaRPr>
        </a:p>
      </dgm:t>
    </dgm:pt>
    <dgm:pt modelId="{21837803-2223-4DC3-B4EF-B784AA856294}" type="parTrans" cxnId="{DF9A8972-1ECA-4603-9CAF-871529A37255}">
      <dgm:prSet/>
      <dgm:spPr/>
      <dgm:t>
        <a:bodyPr/>
        <a:lstStyle/>
        <a:p>
          <a:endParaRPr lang="en-GB"/>
        </a:p>
      </dgm:t>
    </dgm:pt>
    <dgm:pt modelId="{21D4CD29-1EAF-4780-8FE6-2EF863018D97}" type="sibTrans" cxnId="{DF9A8972-1ECA-4603-9CAF-871529A37255}">
      <dgm:prSet/>
      <dgm:spPr/>
      <dgm:t>
        <a:bodyPr/>
        <a:lstStyle/>
        <a:p>
          <a:endParaRPr lang="en-GB"/>
        </a:p>
      </dgm:t>
    </dgm:pt>
    <dgm:pt modelId="{56426BD7-5E4D-4E53-B098-475BFD794DF4}">
      <dgm:prSet/>
      <dgm:spPr/>
      <dgm:t>
        <a:bodyPr/>
        <a:lstStyle/>
        <a:p>
          <a:pPr rtl="0"/>
          <a:r>
            <a:rPr lang="en-US">
              <a:latin typeface="Cambria" panose="02040503050406030204" pitchFamily="18" charset="0"/>
            </a:rPr>
            <a:t>Studievaardigheden</a:t>
          </a:r>
          <a:endParaRPr lang="nl-NL">
            <a:latin typeface="Cambria" panose="02040503050406030204" pitchFamily="18" charset="0"/>
          </a:endParaRPr>
        </a:p>
      </dgm:t>
    </dgm:pt>
    <dgm:pt modelId="{194D7D6E-4536-4B8F-985A-0B564C56DE7D}" type="parTrans" cxnId="{57FD0670-BEE4-4455-8879-650B4678381D}">
      <dgm:prSet/>
      <dgm:spPr/>
      <dgm:t>
        <a:bodyPr/>
        <a:lstStyle/>
        <a:p>
          <a:endParaRPr lang="en-GB"/>
        </a:p>
      </dgm:t>
    </dgm:pt>
    <dgm:pt modelId="{520B409E-AC62-4D3D-82C9-01D88F8FE2B1}" type="sibTrans" cxnId="{57FD0670-BEE4-4455-8879-650B4678381D}">
      <dgm:prSet/>
      <dgm:spPr/>
      <dgm:t>
        <a:bodyPr/>
        <a:lstStyle/>
        <a:p>
          <a:endParaRPr lang="en-GB"/>
        </a:p>
      </dgm:t>
    </dgm:pt>
    <dgm:pt modelId="{9F3BCBFA-4913-45DF-B60E-CC091029C85B}">
      <dgm:prSet/>
      <dgm:spPr/>
      <dgm:t>
        <a:bodyPr/>
        <a:lstStyle/>
        <a:p>
          <a:pPr rtl="0"/>
          <a:r>
            <a:rPr lang="en-US">
              <a:latin typeface="Cambria" panose="02040503050406030204" pitchFamily="18" charset="0"/>
            </a:rPr>
            <a:t>Sociale vaardigheden</a:t>
          </a:r>
          <a:endParaRPr lang="nl-NL">
            <a:latin typeface="Cambria" panose="02040503050406030204" pitchFamily="18" charset="0"/>
          </a:endParaRPr>
        </a:p>
      </dgm:t>
    </dgm:pt>
    <dgm:pt modelId="{476CC95F-33B5-45C9-86C0-C54B22EC332D}" type="parTrans" cxnId="{21BB9104-5BD4-45D8-8B42-2459BB633CBB}">
      <dgm:prSet/>
      <dgm:spPr/>
      <dgm:t>
        <a:bodyPr/>
        <a:lstStyle/>
        <a:p>
          <a:endParaRPr lang="en-GB"/>
        </a:p>
      </dgm:t>
    </dgm:pt>
    <dgm:pt modelId="{0E644989-C395-4357-A291-2C8F16A1823A}" type="sibTrans" cxnId="{21BB9104-5BD4-45D8-8B42-2459BB633CBB}">
      <dgm:prSet/>
      <dgm:spPr/>
      <dgm:t>
        <a:bodyPr/>
        <a:lstStyle/>
        <a:p>
          <a:endParaRPr lang="en-GB"/>
        </a:p>
      </dgm:t>
    </dgm:pt>
    <dgm:pt modelId="{2F535A64-2C31-4C93-811A-6B2110D9898F}">
      <dgm:prSet/>
      <dgm:spPr/>
      <dgm:t>
        <a:bodyPr/>
        <a:lstStyle/>
        <a:p>
          <a:pPr rtl="0"/>
          <a:r>
            <a:rPr lang="en-US" dirty="0">
              <a:latin typeface="Cambria" panose="02040503050406030204" pitchFamily="18" charset="0"/>
            </a:rPr>
            <a:t>Portfolio gesprekken</a:t>
          </a:r>
          <a:endParaRPr lang="nl-NL" dirty="0">
            <a:latin typeface="Cambria" panose="02040503050406030204" pitchFamily="18" charset="0"/>
          </a:endParaRPr>
        </a:p>
      </dgm:t>
    </dgm:pt>
    <dgm:pt modelId="{0900DA22-7500-4911-A6BE-72FFE9DAEA0C}" type="parTrans" cxnId="{2715ADCE-A092-4301-A287-968CBD099002}">
      <dgm:prSet/>
      <dgm:spPr/>
      <dgm:t>
        <a:bodyPr/>
        <a:lstStyle/>
        <a:p>
          <a:endParaRPr lang="en-GB"/>
        </a:p>
      </dgm:t>
    </dgm:pt>
    <dgm:pt modelId="{4ED33103-023A-4305-9A89-6E983B615958}" type="sibTrans" cxnId="{2715ADCE-A092-4301-A287-968CBD099002}">
      <dgm:prSet/>
      <dgm:spPr/>
      <dgm:t>
        <a:bodyPr/>
        <a:lstStyle/>
        <a:p>
          <a:endParaRPr lang="en-GB"/>
        </a:p>
      </dgm:t>
    </dgm:pt>
    <dgm:pt modelId="{D413EC7B-091E-4F65-B910-0D62DAC1E2B4}">
      <dgm:prSet/>
      <dgm:spPr/>
      <dgm:t>
        <a:bodyPr/>
        <a:lstStyle/>
        <a:p>
          <a:pPr rtl="0"/>
          <a:r>
            <a:rPr lang="en-US" dirty="0" err="1">
              <a:latin typeface="Cambria" panose="02040503050406030204" pitchFamily="18" charset="0"/>
            </a:rPr>
            <a:t>Voorzitten</a:t>
          </a:r>
          <a:r>
            <a:rPr lang="en-US" dirty="0">
              <a:latin typeface="Cambria" panose="02040503050406030204" pitchFamily="18" charset="0"/>
            </a:rPr>
            <a:t> </a:t>
          </a:r>
          <a:r>
            <a:rPr lang="en-US" dirty="0" err="1">
              <a:latin typeface="Cambria" panose="02040503050406030204" pitchFamily="18" charset="0"/>
            </a:rPr>
            <a:t>voortgangsvergadering</a:t>
          </a:r>
          <a:endParaRPr lang="nl-NL" dirty="0">
            <a:latin typeface="Cambria" panose="02040503050406030204" pitchFamily="18" charset="0"/>
          </a:endParaRPr>
        </a:p>
      </dgm:t>
    </dgm:pt>
    <dgm:pt modelId="{5E3556D3-2BD1-466E-9CC9-BED90610DAFE}" type="parTrans" cxnId="{1BE7007F-1904-4FBA-B8D6-5325D62F1776}">
      <dgm:prSet/>
      <dgm:spPr/>
      <dgm:t>
        <a:bodyPr/>
        <a:lstStyle/>
        <a:p>
          <a:endParaRPr lang="en-GB"/>
        </a:p>
      </dgm:t>
    </dgm:pt>
    <dgm:pt modelId="{EF92F4CD-52F2-45B6-A8EA-5BEFECFBA13F}" type="sibTrans" cxnId="{1BE7007F-1904-4FBA-B8D6-5325D62F1776}">
      <dgm:prSet/>
      <dgm:spPr/>
      <dgm:t>
        <a:bodyPr/>
        <a:lstStyle/>
        <a:p>
          <a:endParaRPr lang="en-GB"/>
        </a:p>
      </dgm:t>
    </dgm:pt>
    <dgm:pt modelId="{650EA15E-430E-4C0C-9C98-DAA805564BB1}">
      <dgm:prSet/>
      <dgm:spPr/>
      <dgm:t>
        <a:bodyPr/>
        <a:lstStyle/>
        <a:p>
          <a:pPr rtl="0"/>
          <a:r>
            <a:rPr lang="nl-NL" dirty="0" err="1">
              <a:latin typeface="Cambria" panose="02040503050406030204" pitchFamily="18" charset="0"/>
            </a:rPr>
            <a:t>Rubrics</a:t>
          </a:r>
          <a:endParaRPr lang="nl-NL" dirty="0">
            <a:latin typeface="Cambria" panose="02040503050406030204" pitchFamily="18" charset="0"/>
          </a:endParaRPr>
        </a:p>
      </dgm:t>
    </dgm:pt>
    <dgm:pt modelId="{218E0D31-C6D0-43C1-A7FB-F392C8492FAB}" type="parTrans" cxnId="{AD7083EC-8E27-4067-910D-4095ED2208BA}">
      <dgm:prSet/>
      <dgm:spPr/>
      <dgm:t>
        <a:bodyPr/>
        <a:lstStyle/>
        <a:p>
          <a:endParaRPr lang="en-GB"/>
        </a:p>
      </dgm:t>
    </dgm:pt>
    <dgm:pt modelId="{74FC9A32-031E-4753-B54E-209A1ACB964F}" type="sibTrans" cxnId="{AD7083EC-8E27-4067-910D-4095ED2208BA}">
      <dgm:prSet/>
      <dgm:spPr/>
      <dgm:t>
        <a:bodyPr/>
        <a:lstStyle/>
        <a:p>
          <a:endParaRPr lang="en-GB"/>
        </a:p>
      </dgm:t>
    </dgm:pt>
    <dgm:pt modelId="{0AE22B8A-A343-45BE-AFE9-8037EC6921F6}">
      <dgm:prSet/>
      <dgm:spPr/>
      <dgm:t>
        <a:bodyPr/>
        <a:lstStyle/>
        <a:p>
          <a:pPr rtl="0"/>
          <a:r>
            <a:rPr lang="nl-NL" dirty="0">
              <a:latin typeface="Cambria" panose="02040503050406030204" pitchFamily="18" charset="0"/>
            </a:rPr>
            <a:t>Individuele gesprekken</a:t>
          </a:r>
        </a:p>
      </dgm:t>
    </dgm:pt>
    <dgm:pt modelId="{F2929B0E-4F15-4F5C-8F22-862AEF1DA768}" type="parTrans" cxnId="{D8B36229-A7A0-4697-8FB8-5E9A039E6DC8}">
      <dgm:prSet/>
      <dgm:spPr/>
      <dgm:t>
        <a:bodyPr/>
        <a:lstStyle/>
        <a:p>
          <a:endParaRPr lang="nl-NL"/>
        </a:p>
      </dgm:t>
    </dgm:pt>
    <dgm:pt modelId="{2BF3867A-2067-4367-A715-62A4398A1A5C}" type="sibTrans" cxnId="{D8B36229-A7A0-4697-8FB8-5E9A039E6DC8}">
      <dgm:prSet/>
      <dgm:spPr/>
      <dgm:t>
        <a:bodyPr/>
        <a:lstStyle/>
        <a:p>
          <a:endParaRPr lang="nl-NL"/>
        </a:p>
      </dgm:t>
    </dgm:pt>
    <dgm:pt modelId="{5648727A-844E-4416-B7D7-91962FFC5C0E}">
      <dgm:prSet/>
      <dgm:spPr/>
      <dgm:t>
        <a:bodyPr/>
        <a:lstStyle/>
        <a:p>
          <a:pPr rtl="0"/>
          <a:r>
            <a:rPr lang="en-US" dirty="0">
              <a:latin typeface="Cambria" panose="02040503050406030204" pitchFamily="18" charset="0"/>
            </a:rPr>
            <a:t>Contact </a:t>
          </a:r>
          <a:r>
            <a:rPr lang="en-US" dirty="0" err="1">
              <a:latin typeface="Cambria" panose="02040503050406030204" pitchFamily="18" charset="0"/>
            </a:rPr>
            <a:t>ouders</a:t>
          </a:r>
          <a:endParaRPr lang="nl-NL" dirty="0">
            <a:latin typeface="Cambria" panose="02040503050406030204" pitchFamily="18" charset="0"/>
          </a:endParaRPr>
        </a:p>
      </dgm:t>
    </dgm:pt>
    <dgm:pt modelId="{07B74675-A453-42D8-951C-18F2D4863153}" type="parTrans" cxnId="{95BB964A-625F-4E53-8DCF-4FA56888117F}">
      <dgm:prSet/>
      <dgm:spPr/>
      <dgm:t>
        <a:bodyPr/>
        <a:lstStyle/>
        <a:p>
          <a:endParaRPr lang="nl-NL"/>
        </a:p>
      </dgm:t>
    </dgm:pt>
    <dgm:pt modelId="{8D7DC000-B45E-47E4-9900-06847CA39394}" type="sibTrans" cxnId="{95BB964A-625F-4E53-8DCF-4FA56888117F}">
      <dgm:prSet/>
      <dgm:spPr/>
      <dgm:t>
        <a:bodyPr/>
        <a:lstStyle/>
        <a:p>
          <a:endParaRPr lang="nl-NL"/>
        </a:p>
      </dgm:t>
    </dgm:pt>
    <dgm:pt modelId="{153EAB8A-969E-4B21-A83D-60E4B7BC0B44}" type="pres">
      <dgm:prSet presAssocID="{B5C2D54F-EB51-4188-913F-2876C1CAD307}" presName="linearFlow" presStyleCnt="0">
        <dgm:presLayoutVars>
          <dgm:dir/>
          <dgm:animLvl val="lvl"/>
          <dgm:resizeHandles val="exact"/>
        </dgm:presLayoutVars>
      </dgm:prSet>
      <dgm:spPr/>
    </dgm:pt>
    <dgm:pt modelId="{1E1FD30C-4618-4FAC-86C8-B56167A8BC28}" type="pres">
      <dgm:prSet presAssocID="{BE18E948-87F8-4A93-B67A-E10FA0D50330}" presName="composite" presStyleCnt="0"/>
      <dgm:spPr/>
    </dgm:pt>
    <dgm:pt modelId="{3D3297AB-E42B-4F27-9452-68A34F9F3A56}" type="pres">
      <dgm:prSet presAssocID="{BE18E948-87F8-4A93-B67A-E10FA0D50330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86C67386-9C37-4925-8FDD-0963E75A1B5B}" type="pres">
      <dgm:prSet presAssocID="{BE18E948-87F8-4A93-B67A-E10FA0D50330}" presName="descendantText" presStyleLbl="alignAcc1" presStyleIdx="0" presStyleCnt="1" custScaleX="93188" custScaleY="136940">
        <dgm:presLayoutVars>
          <dgm:bulletEnabled val="1"/>
        </dgm:presLayoutVars>
      </dgm:prSet>
      <dgm:spPr/>
    </dgm:pt>
  </dgm:ptLst>
  <dgm:cxnLst>
    <dgm:cxn modelId="{603D1900-6916-4BDC-8929-A28EB9611ADF}" srcId="{B5C2D54F-EB51-4188-913F-2876C1CAD307}" destId="{BE18E948-87F8-4A93-B67A-E10FA0D50330}" srcOrd="0" destOrd="0" parTransId="{AD73FA1D-3E5B-4264-B6F1-F313A9F94068}" sibTransId="{C2D90E86-A62A-41E6-85B7-9C577FF41F4C}"/>
    <dgm:cxn modelId="{21BB9104-5BD4-45D8-8B42-2459BB633CBB}" srcId="{BE18E948-87F8-4A93-B67A-E10FA0D50330}" destId="{9F3BCBFA-4913-45DF-B60E-CC091029C85B}" srcOrd="2" destOrd="0" parTransId="{476CC95F-33B5-45C9-86C0-C54B22EC332D}" sibTransId="{0E644989-C395-4357-A291-2C8F16A1823A}"/>
    <dgm:cxn modelId="{D8B36229-A7A0-4697-8FB8-5E9A039E6DC8}" srcId="{BE18E948-87F8-4A93-B67A-E10FA0D50330}" destId="{0AE22B8A-A343-45BE-AFE9-8037EC6921F6}" srcOrd="4" destOrd="0" parTransId="{F2929B0E-4F15-4F5C-8F22-862AEF1DA768}" sibTransId="{2BF3867A-2067-4367-A715-62A4398A1A5C}"/>
    <dgm:cxn modelId="{D4676E31-8C82-4C1E-8293-862CBE9B33EE}" type="presOf" srcId="{B5C2D54F-EB51-4188-913F-2876C1CAD307}" destId="{153EAB8A-969E-4B21-A83D-60E4B7BC0B44}" srcOrd="0" destOrd="0" presId="urn:microsoft.com/office/officeart/2005/8/layout/chevron2"/>
    <dgm:cxn modelId="{B9BD0746-FB7A-484C-90BB-8F5004737512}" type="presOf" srcId="{5648727A-844E-4416-B7D7-91962FFC5C0E}" destId="{86C67386-9C37-4925-8FDD-0963E75A1B5B}" srcOrd="0" destOrd="6" presId="urn:microsoft.com/office/officeart/2005/8/layout/chevron2"/>
    <dgm:cxn modelId="{95BB964A-625F-4E53-8DCF-4FA56888117F}" srcId="{BE18E948-87F8-4A93-B67A-E10FA0D50330}" destId="{5648727A-844E-4416-B7D7-91962FFC5C0E}" srcOrd="6" destOrd="0" parTransId="{07B74675-A453-42D8-951C-18F2D4863153}" sibTransId="{8D7DC000-B45E-47E4-9900-06847CA39394}"/>
    <dgm:cxn modelId="{57FD0670-BEE4-4455-8879-650B4678381D}" srcId="{BE18E948-87F8-4A93-B67A-E10FA0D50330}" destId="{56426BD7-5E4D-4E53-B098-475BFD794DF4}" srcOrd="1" destOrd="0" parTransId="{194D7D6E-4536-4B8F-985A-0B564C56DE7D}" sibTransId="{520B409E-AC62-4D3D-82C9-01D88F8FE2B1}"/>
    <dgm:cxn modelId="{DF9A8972-1ECA-4603-9CAF-871529A37255}" srcId="{BE18E948-87F8-4A93-B67A-E10FA0D50330}" destId="{B146170E-0356-4B55-A114-5B61B5842566}" srcOrd="0" destOrd="0" parTransId="{21837803-2223-4DC3-B4EF-B784AA856294}" sibTransId="{21D4CD29-1EAF-4780-8FE6-2EF863018D97}"/>
    <dgm:cxn modelId="{1BE7007F-1904-4FBA-B8D6-5325D62F1776}" srcId="{BE18E948-87F8-4A93-B67A-E10FA0D50330}" destId="{D413EC7B-091E-4F65-B910-0D62DAC1E2B4}" srcOrd="7" destOrd="0" parTransId="{5E3556D3-2BD1-466E-9CC9-BED90610DAFE}" sibTransId="{EF92F4CD-52F2-45B6-A8EA-5BEFECFBA13F}"/>
    <dgm:cxn modelId="{E1694688-A766-4B64-968A-ABB294CE72F9}" type="presOf" srcId="{B146170E-0356-4B55-A114-5B61B5842566}" destId="{86C67386-9C37-4925-8FDD-0963E75A1B5B}" srcOrd="0" destOrd="0" presId="urn:microsoft.com/office/officeart/2005/8/layout/chevron2"/>
    <dgm:cxn modelId="{B4D01090-4BD3-42CE-9BFB-2C3647B2BCA4}" type="presOf" srcId="{2F535A64-2C31-4C93-811A-6B2110D9898F}" destId="{86C67386-9C37-4925-8FDD-0963E75A1B5B}" srcOrd="0" destOrd="3" presId="urn:microsoft.com/office/officeart/2005/8/layout/chevron2"/>
    <dgm:cxn modelId="{E553FB93-88BE-4E52-96F9-66DC054F4797}" type="presOf" srcId="{650EA15E-430E-4C0C-9C98-DAA805564BB1}" destId="{86C67386-9C37-4925-8FDD-0963E75A1B5B}" srcOrd="0" destOrd="5" presId="urn:microsoft.com/office/officeart/2005/8/layout/chevron2"/>
    <dgm:cxn modelId="{836C439D-262E-48B7-8E88-4CE6D8F3A2EC}" type="presOf" srcId="{D413EC7B-091E-4F65-B910-0D62DAC1E2B4}" destId="{86C67386-9C37-4925-8FDD-0963E75A1B5B}" srcOrd="0" destOrd="7" presId="urn:microsoft.com/office/officeart/2005/8/layout/chevron2"/>
    <dgm:cxn modelId="{B93A56A4-9625-43FD-AD12-3FA5FABC44FD}" type="presOf" srcId="{56426BD7-5E4D-4E53-B098-475BFD794DF4}" destId="{86C67386-9C37-4925-8FDD-0963E75A1B5B}" srcOrd="0" destOrd="1" presId="urn:microsoft.com/office/officeart/2005/8/layout/chevron2"/>
    <dgm:cxn modelId="{371934AE-ABCB-4DB2-90F0-99EA0ED76A0B}" type="presOf" srcId="{0AE22B8A-A343-45BE-AFE9-8037EC6921F6}" destId="{86C67386-9C37-4925-8FDD-0963E75A1B5B}" srcOrd="0" destOrd="4" presId="urn:microsoft.com/office/officeart/2005/8/layout/chevron2"/>
    <dgm:cxn modelId="{2715ADCE-A092-4301-A287-968CBD099002}" srcId="{BE18E948-87F8-4A93-B67A-E10FA0D50330}" destId="{2F535A64-2C31-4C93-811A-6B2110D9898F}" srcOrd="3" destOrd="0" parTransId="{0900DA22-7500-4911-A6BE-72FFE9DAEA0C}" sibTransId="{4ED33103-023A-4305-9A89-6E983B615958}"/>
    <dgm:cxn modelId="{2CE0B2E9-1B2F-49F0-8D41-EDEB5109BA6D}" type="presOf" srcId="{BE18E948-87F8-4A93-B67A-E10FA0D50330}" destId="{3D3297AB-E42B-4F27-9452-68A34F9F3A56}" srcOrd="0" destOrd="0" presId="urn:microsoft.com/office/officeart/2005/8/layout/chevron2"/>
    <dgm:cxn modelId="{AD7083EC-8E27-4067-910D-4095ED2208BA}" srcId="{BE18E948-87F8-4A93-B67A-E10FA0D50330}" destId="{650EA15E-430E-4C0C-9C98-DAA805564BB1}" srcOrd="5" destOrd="0" parTransId="{218E0D31-C6D0-43C1-A7FB-F392C8492FAB}" sibTransId="{74FC9A32-031E-4753-B54E-209A1ACB964F}"/>
    <dgm:cxn modelId="{5DBC33F1-D149-46B4-873E-21BBB3B89594}" type="presOf" srcId="{9F3BCBFA-4913-45DF-B60E-CC091029C85B}" destId="{86C67386-9C37-4925-8FDD-0963E75A1B5B}" srcOrd="0" destOrd="2" presId="urn:microsoft.com/office/officeart/2005/8/layout/chevron2"/>
    <dgm:cxn modelId="{7EA628C6-445A-4AEF-848A-2A4B293CF951}" type="presParOf" srcId="{153EAB8A-969E-4B21-A83D-60E4B7BC0B44}" destId="{1E1FD30C-4618-4FAC-86C8-B56167A8BC28}" srcOrd="0" destOrd="0" presId="urn:microsoft.com/office/officeart/2005/8/layout/chevron2"/>
    <dgm:cxn modelId="{EDFC4916-FF36-4BC8-ACC5-25BB4188E87B}" type="presParOf" srcId="{1E1FD30C-4618-4FAC-86C8-B56167A8BC28}" destId="{3D3297AB-E42B-4F27-9452-68A34F9F3A56}" srcOrd="0" destOrd="0" presId="urn:microsoft.com/office/officeart/2005/8/layout/chevron2"/>
    <dgm:cxn modelId="{84DF34F2-92EC-47FE-BC74-C7002F01219A}" type="presParOf" srcId="{1E1FD30C-4618-4FAC-86C8-B56167A8BC28}" destId="{86C67386-9C37-4925-8FDD-0963E75A1B5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9DA5BA-962C-465C-B64D-99D761A60909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2CA1B50-5310-461D-A1CF-638C9D5ED20A}">
      <dgm:prSet/>
      <dgm:spPr/>
      <dgm:t>
        <a:bodyPr/>
        <a:lstStyle/>
        <a:p>
          <a:pPr rtl="0"/>
          <a:r>
            <a:rPr lang="nl-NL" dirty="0"/>
            <a:t>Werken naar eindproduct m.b.v. </a:t>
          </a:r>
          <a:r>
            <a:rPr lang="nl-NL" dirty="0" err="1"/>
            <a:t>rubrics</a:t>
          </a:r>
          <a:endParaRPr lang="nl-NL" dirty="0"/>
        </a:p>
      </dgm:t>
    </dgm:pt>
    <dgm:pt modelId="{669F5FB5-1CBF-4408-A0A3-8DB6D9195D7B}" type="parTrans" cxnId="{206E1867-438E-440F-BCFF-971CAB99E36B}">
      <dgm:prSet/>
      <dgm:spPr/>
      <dgm:t>
        <a:bodyPr/>
        <a:lstStyle/>
        <a:p>
          <a:endParaRPr lang="en-GB"/>
        </a:p>
      </dgm:t>
    </dgm:pt>
    <dgm:pt modelId="{11E94C1E-0ED8-49F4-AD91-B0E9F9ECBA96}" type="sibTrans" cxnId="{206E1867-438E-440F-BCFF-971CAB99E36B}">
      <dgm:prSet/>
      <dgm:spPr/>
      <dgm:t>
        <a:bodyPr/>
        <a:lstStyle/>
        <a:p>
          <a:endParaRPr lang="en-GB"/>
        </a:p>
      </dgm:t>
    </dgm:pt>
    <dgm:pt modelId="{71C9A055-4870-49F3-A748-7B97859C0013}">
      <dgm:prSet/>
      <dgm:spPr/>
      <dgm:t>
        <a:bodyPr/>
        <a:lstStyle/>
        <a:p>
          <a:pPr rtl="0"/>
          <a:r>
            <a:rPr lang="nl-NL" dirty="0"/>
            <a:t>Individuele gesprekken tussen mentor-coach en leerling</a:t>
          </a:r>
        </a:p>
      </dgm:t>
    </dgm:pt>
    <dgm:pt modelId="{8279923A-D566-48A3-A354-C466F7FF71F1}" type="parTrans" cxnId="{D35A72AF-B5A6-40CF-BABE-B34200C29D68}">
      <dgm:prSet/>
      <dgm:spPr/>
      <dgm:t>
        <a:bodyPr/>
        <a:lstStyle/>
        <a:p>
          <a:endParaRPr lang="en-GB"/>
        </a:p>
      </dgm:t>
    </dgm:pt>
    <dgm:pt modelId="{FF4153FC-637C-4FED-B6F2-F789A0BD478F}" type="sibTrans" cxnId="{D35A72AF-B5A6-40CF-BABE-B34200C29D68}">
      <dgm:prSet/>
      <dgm:spPr/>
      <dgm:t>
        <a:bodyPr/>
        <a:lstStyle/>
        <a:p>
          <a:endParaRPr lang="en-GB"/>
        </a:p>
      </dgm:t>
    </dgm:pt>
    <dgm:pt modelId="{F959E3D4-DCD4-4399-AC2C-E4DD4ED37498}">
      <dgm:prSet/>
      <dgm:spPr/>
      <dgm:t>
        <a:bodyPr/>
        <a:lstStyle/>
        <a:p>
          <a:pPr rtl="0"/>
          <a:r>
            <a:rPr lang="nl-NL" dirty="0"/>
            <a:t>Verbreden, verdiepen en keuzemogelijkheden</a:t>
          </a:r>
        </a:p>
      </dgm:t>
    </dgm:pt>
    <dgm:pt modelId="{B4FBBFA1-49C5-41DD-9279-4514029A3EFF}" type="parTrans" cxnId="{B23DAD2A-CC22-4C8B-8DF2-83C01F8C792A}">
      <dgm:prSet/>
      <dgm:spPr/>
      <dgm:t>
        <a:bodyPr/>
        <a:lstStyle/>
        <a:p>
          <a:endParaRPr lang="en-GB"/>
        </a:p>
      </dgm:t>
    </dgm:pt>
    <dgm:pt modelId="{CD824E32-7B82-4F1E-B0D0-03C0A1554DC6}" type="sibTrans" cxnId="{B23DAD2A-CC22-4C8B-8DF2-83C01F8C792A}">
      <dgm:prSet/>
      <dgm:spPr/>
      <dgm:t>
        <a:bodyPr/>
        <a:lstStyle/>
        <a:p>
          <a:endParaRPr lang="en-GB"/>
        </a:p>
      </dgm:t>
    </dgm:pt>
    <dgm:pt modelId="{C020ADCB-75AE-4741-AD25-A10275A4B064}">
      <dgm:prSet/>
      <dgm:spPr/>
      <dgm:t>
        <a:bodyPr/>
        <a:lstStyle/>
        <a:p>
          <a:pPr rtl="0"/>
          <a:r>
            <a:rPr lang="nl-NL"/>
            <a:t>Levensecht leren </a:t>
          </a:r>
        </a:p>
      </dgm:t>
    </dgm:pt>
    <dgm:pt modelId="{A126C090-AEEF-49B0-BBF5-474A6BAB3E30}" type="parTrans" cxnId="{8966081E-784F-454F-AED0-F3A187C57813}">
      <dgm:prSet/>
      <dgm:spPr/>
      <dgm:t>
        <a:bodyPr/>
        <a:lstStyle/>
        <a:p>
          <a:endParaRPr lang="en-GB"/>
        </a:p>
      </dgm:t>
    </dgm:pt>
    <dgm:pt modelId="{D45392CB-D13B-4F5A-B76A-BD320B918754}" type="sibTrans" cxnId="{8966081E-784F-454F-AED0-F3A187C57813}">
      <dgm:prSet/>
      <dgm:spPr/>
      <dgm:t>
        <a:bodyPr/>
        <a:lstStyle/>
        <a:p>
          <a:endParaRPr lang="en-GB"/>
        </a:p>
      </dgm:t>
    </dgm:pt>
    <dgm:pt modelId="{2EB7EAE9-1109-4729-B4EE-075597FD5DBA}">
      <dgm:prSet/>
      <dgm:spPr/>
      <dgm:t>
        <a:bodyPr/>
        <a:lstStyle/>
        <a:p>
          <a:pPr rtl="0"/>
          <a:r>
            <a:rPr lang="nl-NL" dirty="0"/>
            <a:t>Ook toetsen om van te leren</a:t>
          </a:r>
        </a:p>
      </dgm:t>
    </dgm:pt>
    <dgm:pt modelId="{3D560815-F2B0-409F-9B3C-A1375DFC8572}" type="parTrans" cxnId="{08F9EBF6-2EBD-4115-A510-30B57BBD6328}">
      <dgm:prSet/>
      <dgm:spPr/>
      <dgm:t>
        <a:bodyPr/>
        <a:lstStyle/>
        <a:p>
          <a:endParaRPr lang="en-GB"/>
        </a:p>
      </dgm:t>
    </dgm:pt>
    <dgm:pt modelId="{25ACBC4B-149E-4C23-B149-C30ED1ADB9C4}" type="sibTrans" cxnId="{08F9EBF6-2EBD-4115-A510-30B57BBD6328}">
      <dgm:prSet/>
      <dgm:spPr/>
      <dgm:t>
        <a:bodyPr/>
        <a:lstStyle/>
        <a:p>
          <a:endParaRPr lang="en-GB"/>
        </a:p>
      </dgm:t>
    </dgm:pt>
    <dgm:pt modelId="{98954182-F026-4AA2-A8EA-13C6C3E8B1E1}" type="pres">
      <dgm:prSet presAssocID="{779DA5BA-962C-465C-B64D-99D761A60909}" presName="linearFlow" presStyleCnt="0">
        <dgm:presLayoutVars>
          <dgm:dir/>
          <dgm:resizeHandles val="exact"/>
        </dgm:presLayoutVars>
      </dgm:prSet>
      <dgm:spPr/>
    </dgm:pt>
    <dgm:pt modelId="{80BC257E-2DC3-4505-A0BF-D53360C01A9A}" type="pres">
      <dgm:prSet presAssocID="{E2CA1B50-5310-461D-A1CF-638C9D5ED20A}" presName="composite" presStyleCnt="0"/>
      <dgm:spPr/>
    </dgm:pt>
    <dgm:pt modelId="{8F3DB63B-86F3-45E8-AA52-98AC1219D927}" type="pres">
      <dgm:prSet presAssocID="{E2CA1B50-5310-461D-A1CF-638C9D5ED20A}" presName="imgShp" presStyleLbl="fgImgPlace1" presStyleIdx="0" presStyleCnt="5"/>
      <dgm:spPr/>
    </dgm:pt>
    <dgm:pt modelId="{8708FD42-74FD-42A5-9BC8-2C351E1DEFED}" type="pres">
      <dgm:prSet presAssocID="{E2CA1B50-5310-461D-A1CF-638C9D5ED20A}" presName="txShp" presStyleLbl="node1" presStyleIdx="0" presStyleCnt="5">
        <dgm:presLayoutVars>
          <dgm:bulletEnabled val="1"/>
        </dgm:presLayoutVars>
      </dgm:prSet>
      <dgm:spPr/>
    </dgm:pt>
    <dgm:pt modelId="{5EE520B3-2038-4AC3-A0FE-DAB9905FF945}" type="pres">
      <dgm:prSet presAssocID="{11E94C1E-0ED8-49F4-AD91-B0E9F9ECBA96}" presName="spacing" presStyleCnt="0"/>
      <dgm:spPr/>
    </dgm:pt>
    <dgm:pt modelId="{1C1F9046-D180-4B11-ACED-5DBA49578CAF}" type="pres">
      <dgm:prSet presAssocID="{71C9A055-4870-49F3-A748-7B97859C0013}" presName="composite" presStyleCnt="0"/>
      <dgm:spPr/>
    </dgm:pt>
    <dgm:pt modelId="{021AB91C-CF06-4109-8C22-F9ED78245286}" type="pres">
      <dgm:prSet presAssocID="{71C9A055-4870-49F3-A748-7B97859C0013}" presName="imgShp" presStyleLbl="fgImgPlace1" presStyleIdx="1" presStyleCnt="5"/>
      <dgm:spPr/>
    </dgm:pt>
    <dgm:pt modelId="{D40BE902-6F26-4E0C-9C27-1840B8AC5D1B}" type="pres">
      <dgm:prSet presAssocID="{71C9A055-4870-49F3-A748-7B97859C0013}" presName="txShp" presStyleLbl="node1" presStyleIdx="1" presStyleCnt="5">
        <dgm:presLayoutVars>
          <dgm:bulletEnabled val="1"/>
        </dgm:presLayoutVars>
      </dgm:prSet>
      <dgm:spPr/>
    </dgm:pt>
    <dgm:pt modelId="{2375407E-749F-4A48-ABEF-BDB4CF87846E}" type="pres">
      <dgm:prSet presAssocID="{FF4153FC-637C-4FED-B6F2-F789A0BD478F}" presName="spacing" presStyleCnt="0"/>
      <dgm:spPr/>
    </dgm:pt>
    <dgm:pt modelId="{DDEB36EF-A5AC-4CF7-AE48-BFD8C0E6E701}" type="pres">
      <dgm:prSet presAssocID="{F959E3D4-DCD4-4399-AC2C-E4DD4ED37498}" presName="composite" presStyleCnt="0"/>
      <dgm:spPr/>
    </dgm:pt>
    <dgm:pt modelId="{4709DBCD-B06A-4EEB-A406-B16D6CB87FC9}" type="pres">
      <dgm:prSet presAssocID="{F959E3D4-DCD4-4399-AC2C-E4DD4ED37498}" presName="imgShp" presStyleLbl="fgImgPlace1" presStyleIdx="2" presStyleCnt="5"/>
      <dgm:spPr/>
    </dgm:pt>
    <dgm:pt modelId="{AE8BC49E-1209-4D23-A98D-8A724FA10E33}" type="pres">
      <dgm:prSet presAssocID="{F959E3D4-DCD4-4399-AC2C-E4DD4ED37498}" presName="txShp" presStyleLbl="node1" presStyleIdx="2" presStyleCnt="5">
        <dgm:presLayoutVars>
          <dgm:bulletEnabled val="1"/>
        </dgm:presLayoutVars>
      </dgm:prSet>
      <dgm:spPr/>
    </dgm:pt>
    <dgm:pt modelId="{C974430F-4F17-48FC-9F6F-7B4E02645E8C}" type="pres">
      <dgm:prSet presAssocID="{CD824E32-7B82-4F1E-B0D0-03C0A1554DC6}" presName="spacing" presStyleCnt="0"/>
      <dgm:spPr/>
    </dgm:pt>
    <dgm:pt modelId="{28867700-AB72-4D74-8B1A-FCF761D2E895}" type="pres">
      <dgm:prSet presAssocID="{C020ADCB-75AE-4741-AD25-A10275A4B064}" presName="composite" presStyleCnt="0"/>
      <dgm:spPr/>
    </dgm:pt>
    <dgm:pt modelId="{E7D7F2D2-7EC2-4117-83D3-FB4404D0E069}" type="pres">
      <dgm:prSet presAssocID="{C020ADCB-75AE-4741-AD25-A10275A4B064}" presName="imgShp" presStyleLbl="fgImgPlace1" presStyleIdx="3" presStyleCnt="5"/>
      <dgm:spPr/>
    </dgm:pt>
    <dgm:pt modelId="{6D1E3C3B-D6F4-4442-AD10-8510CD8BCDA5}" type="pres">
      <dgm:prSet presAssocID="{C020ADCB-75AE-4741-AD25-A10275A4B064}" presName="txShp" presStyleLbl="node1" presStyleIdx="3" presStyleCnt="5">
        <dgm:presLayoutVars>
          <dgm:bulletEnabled val="1"/>
        </dgm:presLayoutVars>
      </dgm:prSet>
      <dgm:spPr/>
    </dgm:pt>
    <dgm:pt modelId="{2820FD49-B0FD-444C-B36E-82E58EB948C1}" type="pres">
      <dgm:prSet presAssocID="{D45392CB-D13B-4F5A-B76A-BD320B918754}" presName="spacing" presStyleCnt="0"/>
      <dgm:spPr/>
    </dgm:pt>
    <dgm:pt modelId="{73858C62-8696-48A0-80A4-EAEDA6492338}" type="pres">
      <dgm:prSet presAssocID="{2EB7EAE9-1109-4729-B4EE-075597FD5DBA}" presName="composite" presStyleCnt="0"/>
      <dgm:spPr/>
    </dgm:pt>
    <dgm:pt modelId="{42865B15-87B9-4504-8F15-0B4871A6288D}" type="pres">
      <dgm:prSet presAssocID="{2EB7EAE9-1109-4729-B4EE-075597FD5DBA}" presName="imgShp" presStyleLbl="fgImgPlace1" presStyleIdx="4" presStyleCnt="5"/>
      <dgm:spPr/>
    </dgm:pt>
    <dgm:pt modelId="{85A81A7A-5113-4BBE-BD79-A42CD4F57B7A}" type="pres">
      <dgm:prSet presAssocID="{2EB7EAE9-1109-4729-B4EE-075597FD5DBA}" presName="txShp" presStyleLbl="node1" presStyleIdx="4" presStyleCnt="5">
        <dgm:presLayoutVars>
          <dgm:bulletEnabled val="1"/>
        </dgm:presLayoutVars>
      </dgm:prSet>
      <dgm:spPr/>
    </dgm:pt>
  </dgm:ptLst>
  <dgm:cxnLst>
    <dgm:cxn modelId="{89523201-AC70-4A7F-84D9-1434F0352EF6}" type="presOf" srcId="{F959E3D4-DCD4-4399-AC2C-E4DD4ED37498}" destId="{AE8BC49E-1209-4D23-A98D-8A724FA10E33}" srcOrd="0" destOrd="0" presId="urn:microsoft.com/office/officeart/2005/8/layout/vList3"/>
    <dgm:cxn modelId="{8966081E-784F-454F-AED0-F3A187C57813}" srcId="{779DA5BA-962C-465C-B64D-99D761A60909}" destId="{C020ADCB-75AE-4741-AD25-A10275A4B064}" srcOrd="3" destOrd="0" parTransId="{A126C090-AEEF-49B0-BBF5-474A6BAB3E30}" sibTransId="{D45392CB-D13B-4F5A-B76A-BD320B918754}"/>
    <dgm:cxn modelId="{B23DAD2A-CC22-4C8B-8DF2-83C01F8C792A}" srcId="{779DA5BA-962C-465C-B64D-99D761A60909}" destId="{F959E3D4-DCD4-4399-AC2C-E4DD4ED37498}" srcOrd="2" destOrd="0" parTransId="{B4FBBFA1-49C5-41DD-9279-4514029A3EFF}" sibTransId="{CD824E32-7B82-4F1E-B0D0-03C0A1554DC6}"/>
    <dgm:cxn modelId="{206E1867-438E-440F-BCFF-971CAB99E36B}" srcId="{779DA5BA-962C-465C-B64D-99D761A60909}" destId="{E2CA1B50-5310-461D-A1CF-638C9D5ED20A}" srcOrd="0" destOrd="0" parTransId="{669F5FB5-1CBF-4408-A0A3-8DB6D9195D7B}" sibTransId="{11E94C1E-0ED8-49F4-AD91-B0E9F9ECBA96}"/>
    <dgm:cxn modelId="{218AE755-EA87-462D-9452-C857C6AA45C7}" type="presOf" srcId="{E2CA1B50-5310-461D-A1CF-638C9D5ED20A}" destId="{8708FD42-74FD-42A5-9BC8-2C351E1DEFED}" srcOrd="0" destOrd="0" presId="urn:microsoft.com/office/officeart/2005/8/layout/vList3"/>
    <dgm:cxn modelId="{9FE1D98D-F5D7-44F1-80CF-26D2FD064D7E}" type="presOf" srcId="{2EB7EAE9-1109-4729-B4EE-075597FD5DBA}" destId="{85A81A7A-5113-4BBE-BD79-A42CD4F57B7A}" srcOrd="0" destOrd="0" presId="urn:microsoft.com/office/officeart/2005/8/layout/vList3"/>
    <dgm:cxn modelId="{B7B26C93-F31A-459D-93C9-FCD07008D7B0}" type="presOf" srcId="{71C9A055-4870-49F3-A748-7B97859C0013}" destId="{D40BE902-6F26-4E0C-9C27-1840B8AC5D1B}" srcOrd="0" destOrd="0" presId="urn:microsoft.com/office/officeart/2005/8/layout/vList3"/>
    <dgm:cxn modelId="{AEA6439C-0DAE-4D52-B8DD-B8693610F523}" type="presOf" srcId="{779DA5BA-962C-465C-B64D-99D761A60909}" destId="{98954182-F026-4AA2-A8EA-13C6C3E8B1E1}" srcOrd="0" destOrd="0" presId="urn:microsoft.com/office/officeart/2005/8/layout/vList3"/>
    <dgm:cxn modelId="{D35A72AF-B5A6-40CF-BABE-B34200C29D68}" srcId="{779DA5BA-962C-465C-B64D-99D761A60909}" destId="{71C9A055-4870-49F3-A748-7B97859C0013}" srcOrd="1" destOrd="0" parTransId="{8279923A-D566-48A3-A354-C466F7FF71F1}" sibTransId="{FF4153FC-637C-4FED-B6F2-F789A0BD478F}"/>
    <dgm:cxn modelId="{D47FDCDD-1475-4F66-9772-264F0BC16217}" type="presOf" srcId="{C020ADCB-75AE-4741-AD25-A10275A4B064}" destId="{6D1E3C3B-D6F4-4442-AD10-8510CD8BCDA5}" srcOrd="0" destOrd="0" presId="urn:microsoft.com/office/officeart/2005/8/layout/vList3"/>
    <dgm:cxn modelId="{08F9EBF6-2EBD-4115-A510-30B57BBD6328}" srcId="{779DA5BA-962C-465C-B64D-99D761A60909}" destId="{2EB7EAE9-1109-4729-B4EE-075597FD5DBA}" srcOrd="4" destOrd="0" parTransId="{3D560815-F2B0-409F-9B3C-A1375DFC8572}" sibTransId="{25ACBC4B-149E-4C23-B149-C30ED1ADB9C4}"/>
    <dgm:cxn modelId="{76CAFAFD-1B5D-42EB-AB47-628E33C56671}" type="presParOf" srcId="{98954182-F026-4AA2-A8EA-13C6C3E8B1E1}" destId="{80BC257E-2DC3-4505-A0BF-D53360C01A9A}" srcOrd="0" destOrd="0" presId="urn:microsoft.com/office/officeart/2005/8/layout/vList3"/>
    <dgm:cxn modelId="{733D379E-14B3-4E6A-9A87-E76C8B286E22}" type="presParOf" srcId="{80BC257E-2DC3-4505-A0BF-D53360C01A9A}" destId="{8F3DB63B-86F3-45E8-AA52-98AC1219D927}" srcOrd="0" destOrd="0" presId="urn:microsoft.com/office/officeart/2005/8/layout/vList3"/>
    <dgm:cxn modelId="{7BC3803B-49EC-47F5-ABE4-324DFA99730A}" type="presParOf" srcId="{80BC257E-2DC3-4505-A0BF-D53360C01A9A}" destId="{8708FD42-74FD-42A5-9BC8-2C351E1DEFED}" srcOrd="1" destOrd="0" presId="urn:microsoft.com/office/officeart/2005/8/layout/vList3"/>
    <dgm:cxn modelId="{D72DCF4E-78E5-4471-A3E8-9A96EF93ED94}" type="presParOf" srcId="{98954182-F026-4AA2-A8EA-13C6C3E8B1E1}" destId="{5EE520B3-2038-4AC3-A0FE-DAB9905FF945}" srcOrd="1" destOrd="0" presId="urn:microsoft.com/office/officeart/2005/8/layout/vList3"/>
    <dgm:cxn modelId="{A8E41B86-E122-4183-AB5D-3CA9167D89B1}" type="presParOf" srcId="{98954182-F026-4AA2-A8EA-13C6C3E8B1E1}" destId="{1C1F9046-D180-4B11-ACED-5DBA49578CAF}" srcOrd="2" destOrd="0" presId="urn:microsoft.com/office/officeart/2005/8/layout/vList3"/>
    <dgm:cxn modelId="{2A317288-C157-4A7A-8234-E7D73C02B0D9}" type="presParOf" srcId="{1C1F9046-D180-4B11-ACED-5DBA49578CAF}" destId="{021AB91C-CF06-4109-8C22-F9ED78245286}" srcOrd="0" destOrd="0" presId="urn:microsoft.com/office/officeart/2005/8/layout/vList3"/>
    <dgm:cxn modelId="{C48D3913-CF21-4BDC-ADAB-1542ECA81619}" type="presParOf" srcId="{1C1F9046-D180-4B11-ACED-5DBA49578CAF}" destId="{D40BE902-6F26-4E0C-9C27-1840B8AC5D1B}" srcOrd="1" destOrd="0" presId="urn:microsoft.com/office/officeart/2005/8/layout/vList3"/>
    <dgm:cxn modelId="{5C983F9D-8645-49DC-BB80-608DF30866A3}" type="presParOf" srcId="{98954182-F026-4AA2-A8EA-13C6C3E8B1E1}" destId="{2375407E-749F-4A48-ABEF-BDB4CF87846E}" srcOrd="3" destOrd="0" presId="urn:microsoft.com/office/officeart/2005/8/layout/vList3"/>
    <dgm:cxn modelId="{79EEB8BE-1D90-4650-ACC2-9A0B995D4323}" type="presParOf" srcId="{98954182-F026-4AA2-A8EA-13C6C3E8B1E1}" destId="{DDEB36EF-A5AC-4CF7-AE48-BFD8C0E6E701}" srcOrd="4" destOrd="0" presId="urn:microsoft.com/office/officeart/2005/8/layout/vList3"/>
    <dgm:cxn modelId="{402CEBC8-2118-43E7-A861-192A172AA589}" type="presParOf" srcId="{DDEB36EF-A5AC-4CF7-AE48-BFD8C0E6E701}" destId="{4709DBCD-B06A-4EEB-A406-B16D6CB87FC9}" srcOrd="0" destOrd="0" presId="urn:microsoft.com/office/officeart/2005/8/layout/vList3"/>
    <dgm:cxn modelId="{6978E55A-AD18-44CB-B42B-C41FBDC0F7E2}" type="presParOf" srcId="{DDEB36EF-A5AC-4CF7-AE48-BFD8C0E6E701}" destId="{AE8BC49E-1209-4D23-A98D-8A724FA10E33}" srcOrd="1" destOrd="0" presId="urn:microsoft.com/office/officeart/2005/8/layout/vList3"/>
    <dgm:cxn modelId="{72C40EFC-0C14-4F07-9641-472EDF18000B}" type="presParOf" srcId="{98954182-F026-4AA2-A8EA-13C6C3E8B1E1}" destId="{C974430F-4F17-48FC-9F6F-7B4E02645E8C}" srcOrd="5" destOrd="0" presId="urn:microsoft.com/office/officeart/2005/8/layout/vList3"/>
    <dgm:cxn modelId="{7A03447B-BB71-4AA4-A8CD-42EDB9E30AA0}" type="presParOf" srcId="{98954182-F026-4AA2-A8EA-13C6C3E8B1E1}" destId="{28867700-AB72-4D74-8B1A-FCF761D2E895}" srcOrd="6" destOrd="0" presId="urn:microsoft.com/office/officeart/2005/8/layout/vList3"/>
    <dgm:cxn modelId="{32C855FB-7EFA-493A-917E-6DE8D63F8AC6}" type="presParOf" srcId="{28867700-AB72-4D74-8B1A-FCF761D2E895}" destId="{E7D7F2D2-7EC2-4117-83D3-FB4404D0E069}" srcOrd="0" destOrd="0" presId="urn:microsoft.com/office/officeart/2005/8/layout/vList3"/>
    <dgm:cxn modelId="{E5A6936B-9B59-4BBF-9A41-465B968444B5}" type="presParOf" srcId="{28867700-AB72-4D74-8B1A-FCF761D2E895}" destId="{6D1E3C3B-D6F4-4442-AD10-8510CD8BCDA5}" srcOrd="1" destOrd="0" presId="urn:microsoft.com/office/officeart/2005/8/layout/vList3"/>
    <dgm:cxn modelId="{A65D6FBF-69FC-41DE-9A2E-ADFD72D472FB}" type="presParOf" srcId="{98954182-F026-4AA2-A8EA-13C6C3E8B1E1}" destId="{2820FD49-B0FD-444C-B36E-82E58EB948C1}" srcOrd="7" destOrd="0" presId="urn:microsoft.com/office/officeart/2005/8/layout/vList3"/>
    <dgm:cxn modelId="{732A7C6D-E660-4424-A04C-389D8A6B19D0}" type="presParOf" srcId="{98954182-F026-4AA2-A8EA-13C6C3E8B1E1}" destId="{73858C62-8696-48A0-80A4-EAEDA6492338}" srcOrd="8" destOrd="0" presId="urn:microsoft.com/office/officeart/2005/8/layout/vList3"/>
    <dgm:cxn modelId="{217191A4-494B-4C41-8AFB-6AF85CDB1E60}" type="presParOf" srcId="{73858C62-8696-48A0-80A4-EAEDA6492338}" destId="{42865B15-87B9-4504-8F15-0B4871A6288D}" srcOrd="0" destOrd="0" presId="urn:microsoft.com/office/officeart/2005/8/layout/vList3"/>
    <dgm:cxn modelId="{7675A937-2ABB-420E-BE9A-67B7C23340D2}" type="presParOf" srcId="{73858C62-8696-48A0-80A4-EAEDA6492338}" destId="{85A81A7A-5113-4BBE-BD79-A42CD4F57B7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B3E790-EAEF-4B14-AA81-05A880502D4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A0FA988-8FC5-4050-BF4F-D9DFD5967112}">
      <dgm:prSet/>
      <dgm:spPr/>
      <dgm:t>
        <a:bodyPr/>
        <a:lstStyle/>
        <a:p>
          <a:pPr rtl="0"/>
          <a:r>
            <a:rPr lang="nl-NL" dirty="0" err="1"/>
            <a:t>Schoterbosloop</a:t>
          </a:r>
          <a:r>
            <a:rPr lang="nl-NL" dirty="0"/>
            <a:t> vrijdag 12 oktober. 12.00 uur</a:t>
          </a:r>
        </a:p>
      </dgm:t>
    </dgm:pt>
    <dgm:pt modelId="{6764B5B9-D92F-40DF-A8CE-58FFD71A52E5}" type="parTrans" cxnId="{96A4BC38-6481-426D-895A-7AF0E75CE070}">
      <dgm:prSet/>
      <dgm:spPr/>
      <dgm:t>
        <a:bodyPr/>
        <a:lstStyle/>
        <a:p>
          <a:endParaRPr lang="nl-NL"/>
        </a:p>
      </dgm:t>
    </dgm:pt>
    <dgm:pt modelId="{41CC2137-DA09-41E7-BCE9-D9756B99E8FF}" type="sibTrans" cxnId="{96A4BC38-6481-426D-895A-7AF0E75CE070}">
      <dgm:prSet/>
      <dgm:spPr/>
      <dgm:t>
        <a:bodyPr/>
        <a:lstStyle/>
        <a:p>
          <a:endParaRPr lang="nl-NL"/>
        </a:p>
      </dgm:t>
    </dgm:pt>
    <dgm:pt modelId="{2857B616-1D43-4F24-B4DF-EB1E18B9C8CB}">
      <dgm:prSet/>
      <dgm:spPr/>
      <dgm:t>
        <a:bodyPr/>
        <a:lstStyle/>
        <a:p>
          <a:pPr rtl="0"/>
          <a:r>
            <a:rPr lang="nl-NL" dirty="0"/>
            <a:t>Brugklaskamp ma 15 okt t/m woe 17 oktober</a:t>
          </a:r>
        </a:p>
      </dgm:t>
    </dgm:pt>
    <dgm:pt modelId="{BC7F945C-2BCC-4ECD-91D2-CFE6391608D7}" type="parTrans" cxnId="{2B5848EB-A358-44BD-95B1-18A9A7F686AD}">
      <dgm:prSet/>
      <dgm:spPr/>
      <dgm:t>
        <a:bodyPr/>
        <a:lstStyle/>
        <a:p>
          <a:endParaRPr lang="nl-NL"/>
        </a:p>
      </dgm:t>
    </dgm:pt>
    <dgm:pt modelId="{5F006CD7-C571-4024-A2FA-143D98BDF5D6}" type="sibTrans" cxnId="{2B5848EB-A358-44BD-95B1-18A9A7F686AD}">
      <dgm:prSet/>
      <dgm:spPr/>
      <dgm:t>
        <a:bodyPr/>
        <a:lstStyle/>
        <a:p>
          <a:endParaRPr lang="nl-NL"/>
        </a:p>
      </dgm:t>
    </dgm:pt>
    <dgm:pt modelId="{1927474C-5AB7-4D9C-803B-5031E0CAD26F}">
      <dgm:prSet/>
      <dgm:spPr/>
      <dgm:t>
        <a:bodyPr/>
        <a:lstStyle/>
        <a:p>
          <a:pPr rtl="0"/>
          <a:r>
            <a:rPr lang="nl-NL" dirty="0"/>
            <a:t>Presentatie XL opdracht </a:t>
          </a:r>
          <a:r>
            <a:rPr lang="nl-NL"/>
            <a:t>1 donderdag 1 november (15:00 tot 16:30 uur) </a:t>
          </a:r>
          <a:endParaRPr lang="nl-NL" dirty="0"/>
        </a:p>
      </dgm:t>
    </dgm:pt>
    <dgm:pt modelId="{827DD3C2-4452-471C-8727-ECAFE4D716BE}" type="parTrans" cxnId="{798CF9AC-1289-4246-A59E-F35DBFAC9B72}">
      <dgm:prSet/>
      <dgm:spPr/>
      <dgm:t>
        <a:bodyPr/>
        <a:lstStyle/>
        <a:p>
          <a:endParaRPr lang="nl-NL"/>
        </a:p>
      </dgm:t>
    </dgm:pt>
    <dgm:pt modelId="{0BA01604-6233-47AB-8531-AB0EBBC902E4}" type="sibTrans" cxnId="{798CF9AC-1289-4246-A59E-F35DBFAC9B72}">
      <dgm:prSet/>
      <dgm:spPr/>
      <dgm:t>
        <a:bodyPr/>
        <a:lstStyle/>
        <a:p>
          <a:endParaRPr lang="nl-NL"/>
        </a:p>
      </dgm:t>
    </dgm:pt>
    <dgm:pt modelId="{D54BCF06-7878-4123-834E-8DF312ABBB19}">
      <dgm:prSet/>
      <dgm:spPr/>
      <dgm:t>
        <a:bodyPr/>
        <a:lstStyle/>
        <a:p>
          <a:pPr rtl="0"/>
          <a:r>
            <a:rPr lang="nl-NL" dirty="0"/>
            <a:t>Brugklas Gala Do 20 december </a:t>
          </a:r>
        </a:p>
      </dgm:t>
    </dgm:pt>
    <dgm:pt modelId="{018DFBCC-D1C0-4A21-B788-18647B52597C}" type="parTrans" cxnId="{3509973A-7240-4512-8480-1ADA9F671340}">
      <dgm:prSet/>
      <dgm:spPr/>
      <dgm:t>
        <a:bodyPr/>
        <a:lstStyle/>
        <a:p>
          <a:endParaRPr lang="nl-NL"/>
        </a:p>
      </dgm:t>
    </dgm:pt>
    <dgm:pt modelId="{9B1DD52C-EB79-4EFD-B982-B95A99F5E28C}" type="sibTrans" cxnId="{3509973A-7240-4512-8480-1ADA9F671340}">
      <dgm:prSet/>
      <dgm:spPr/>
      <dgm:t>
        <a:bodyPr/>
        <a:lstStyle/>
        <a:p>
          <a:endParaRPr lang="nl-NL"/>
        </a:p>
      </dgm:t>
    </dgm:pt>
    <dgm:pt modelId="{CDEB3EC7-E951-47F7-9BBE-85D4A7D5726A}" type="pres">
      <dgm:prSet presAssocID="{0BB3E790-EAEF-4B14-AA81-05A880502D4C}" presName="linearFlow" presStyleCnt="0">
        <dgm:presLayoutVars>
          <dgm:dir/>
          <dgm:resizeHandles val="exact"/>
        </dgm:presLayoutVars>
      </dgm:prSet>
      <dgm:spPr/>
    </dgm:pt>
    <dgm:pt modelId="{D5A883F5-AD59-4696-9B7E-87D09EBAAFF3}" type="pres">
      <dgm:prSet presAssocID="{7A0FA988-8FC5-4050-BF4F-D9DFD5967112}" presName="composite" presStyleCnt="0"/>
      <dgm:spPr/>
    </dgm:pt>
    <dgm:pt modelId="{759F07DC-3B67-4B70-9905-AB0051DC048D}" type="pres">
      <dgm:prSet presAssocID="{7A0FA988-8FC5-4050-BF4F-D9DFD59671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CEF64C9-EC0D-403F-9421-9D8E903D9FA5}" type="pres">
      <dgm:prSet presAssocID="{7A0FA988-8FC5-4050-BF4F-D9DFD5967112}" presName="txShp" presStyleLbl="node1" presStyleIdx="0" presStyleCnt="4">
        <dgm:presLayoutVars>
          <dgm:bulletEnabled val="1"/>
        </dgm:presLayoutVars>
      </dgm:prSet>
      <dgm:spPr/>
    </dgm:pt>
    <dgm:pt modelId="{11510E58-CF3F-41F1-9AC3-61648771781C}" type="pres">
      <dgm:prSet presAssocID="{41CC2137-DA09-41E7-BCE9-D9756B99E8FF}" presName="spacing" presStyleCnt="0"/>
      <dgm:spPr/>
    </dgm:pt>
    <dgm:pt modelId="{34B931BA-FC22-40FD-ADD6-1821B3B020A6}" type="pres">
      <dgm:prSet presAssocID="{2857B616-1D43-4F24-B4DF-EB1E18B9C8CB}" presName="composite" presStyleCnt="0"/>
      <dgm:spPr/>
    </dgm:pt>
    <dgm:pt modelId="{02339EB7-E012-4C60-903D-4E6D03F69013}" type="pres">
      <dgm:prSet presAssocID="{2857B616-1D43-4F24-B4DF-EB1E18B9C8CB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739D5D90-055F-471E-A15E-A62E77E418F1}" type="pres">
      <dgm:prSet presAssocID="{2857B616-1D43-4F24-B4DF-EB1E18B9C8CB}" presName="txShp" presStyleLbl="node1" presStyleIdx="1" presStyleCnt="4">
        <dgm:presLayoutVars>
          <dgm:bulletEnabled val="1"/>
        </dgm:presLayoutVars>
      </dgm:prSet>
      <dgm:spPr/>
    </dgm:pt>
    <dgm:pt modelId="{4AE6F63D-922A-4CC7-A915-166C88EB8C09}" type="pres">
      <dgm:prSet presAssocID="{5F006CD7-C571-4024-A2FA-143D98BDF5D6}" presName="spacing" presStyleCnt="0"/>
      <dgm:spPr/>
    </dgm:pt>
    <dgm:pt modelId="{926D24B1-68EF-4538-B9FE-32B31EAC57DE}" type="pres">
      <dgm:prSet presAssocID="{1927474C-5AB7-4D9C-803B-5031E0CAD26F}" presName="composite" presStyleCnt="0"/>
      <dgm:spPr/>
    </dgm:pt>
    <dgm:pt modelId="{EF076D7F-0B43-4E0E-8A81-4281E29AF57D}" type="pres">
      <dgm:prSet presAssocID="{1927474C-5AB7-4D9C-803B-5031E0CAD26F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2B50586-09E2-47E6-8E19-6E1AD60004C5}" type="pres">
      <dgm:prSet presAssocID="{1927474C-5AB7-4D9C-803B-5031E0CAD26F}" presName="txShp" presStyleLbl="node1" presStyleIdx="2" presStyleCnt="4">
        <dgm:presLayoutVars>
          <dgm:bulletEnabled val="1"/>
        </dgm:presLayoutVars>
      </dgm:prSet>
      <dgm:spPr/>
    </dgm:pt>
    <dgm:pt modelId="{58965365-4FAE-494E-B153-67DEB9647597}" type="pres">
      <dgm:prSet presAssocID="{0BA01604-6233-47AB-8531-AB0EBBC902E4}" presName="spacing" presStyleCnt="0"/>
      <dgm:spPr/>
    </dgm:pt>
    <dgm:pt modelId="{38F8AEF0-6C43-4397-990F-CBE60640A1B4}" type="pres">
      <dgm:prSet presAssocID="{D54BCF06-7878-4123-834E-8DF312ABBB19}" presName="composite" presStyleCnt="0"/>
      <dgm:spPr/>
    </dgm:pt>
    <dgm:pt modelId="{7D655BFF-567F-4937-B75D-9CB2F8D3BFAD}" type="pres">
      <dgm:prSet presAssocID="{D54BCF06-7878-4123-834E-8DF312ABBB19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D48F28E-8128-487E-A1D1-CAB99129C4BE}" type="pres">
      <dgm:prSet presAssocID="{D54BCF06-7878-4123-834E-8DF312ABBB19}" presName="txShp" presStyleLbl="node1" presStyleIdx="3" presStyleCnt="4">
        <dgm:presLayoutVars>
          <dgm:bulletEnabled val="1"/>
        </dgm:presLayoutVars>
      </dgm:prSet>
      <dgm:spPr/>
    </dgm:pt>
  </dgm:ptLst>
  <dgm:cxnLst>
    <dgm:cxn modelId="{96A4BC38-6481-426D-895A-7AF0E75CE070}" srcId="{0BB3E790-EAEF-4B14-AA81-05A880502D4C}" destId="{7A0FA988-8FC5-4050-BF4F-D9DFD5967112}" srcOrd="0" destOrd="0" parTransId="{6764B5B9-D92F-40DF-A8CE-58FFD71A52E5}" sibTransId="{41CC2137-DA09-41E7-BCE9-D9756B99E8FF}"/>
    <dgm:cxn modelId="{816FEC38-0753-4CF0-BD28-025BD0A1CE9B}" type="presOf" srcId="{1927474C-5AB7-4D9C-803B-5031E0CAD26F}" destId="{E2B50586-09E2-47E6-8E19-6E1AD60004C5}" srcOrd="0" destOrd="0" presId="urn:microsoft.com/office/officeart/2005/8/layout/vList3"/>
    <dgm:cxn modelId="{3509973A-7240-4512-8480-1ADA9F671340}" srcId="{0BB3E790-EAEF-4B14-AA81-05A880502D4C}" destId="{D54BCF06-7878-4123-834E-8DF312ABBB19}" srcOrd="3" destOrd="0" parTransId="{018DFBCC-D1C0-4A21-B788-18647B52597C}" sibTransId="{9B1DD52C-EB79-4EFD-B982-B95A99F5E28C}"/>
    <dgm:cxn modelId="{8D4CB23A-B731-4D1E-9F0D-DD3DE7045B71}" type="presOf" srcId="{D54BCF06-7878-4123-834E-8DF312ABBB19}" destId="{5D48F28E-8128-487E-A1D1-CAB99129C4BE}" srcOrd="0" destOrd="0" presId="urn:microsoft.com/office/officeart/2005/8/layout/vList3"/>
    <dgm:cxn modelId="{2FDCF077-B48A-4D8C-936A-6E0364292BB7}" type="presOf" srcId="{0BB3E790-EAEF-4B14-AA81-05A880502D4C}" destId="{CDEB3EC7-E951-47F7-9BBE-85D4A7D5726A}" srcOrd="0" destOrd="0" presId="urn:microsoft.com/office/officeart/2005/8/layout/vList3"/>
    <dgm:cxn modelId="{5C29098F-08D2-4D73-8AC8-3B02748B1DFE}" type="presOf" srcId="{2857B616-1D43-4F24-B4DF-EB1E18B9C8CB}" destId="{739D5D90-055F-471E-A15E-A62E77E418F1}" srcOrd="0" destOrd="0" presId="urn:microsoft.com/office/officeart/2005/8/layout/vList3"/>
    <dgm:cxn modelId="{798CF9AC-1289-4246-A59E-F35DBFAC9B72}" srcId="{0BB3E790-EAEF-4B14-AA81-05A880502D4C}" destId="{1927474C-5AB7-4D9C-803B-5031E0CAD26F}" srcOrd="2" destOrd="0" parTransId="{827DD3C2-4452-471C-8727-ECAFE4D716BE}" sibTransId="{0BA01604-6233-47AB-8531-AB0EBBC902E4}"/>
    <dgm:cxn modelId="{9A1AF2BF-40BD-4331-9E31-3E01EEC6C34A}" type="presOf" srcId="{7A0FA988-8FC5-4050-BF4F-D9DFD5967112}" destId="{8CEF64C9-EC0D-403F-9421-9D8E903D9FA5}" srcOrd="0" destOrd="0" presId="urn:microsoft.com/office/officeart/2005/8/layout/vList3"/>
    <dgm:cxn modelId="{2B5848EB-A358-44BD-95B1-18A9A7F686AD}" srcId="{0BB3E790-EAEF-4B14-AA81-05A880502D4C}" destId="{2857B616-1D43-4F24-B4DF-EB1E18B9C8CB}" srcOrd="1" destOrd="0" parTransId="{BC7F945C-2BCC-4ECD-91D2-CFE6391608D7}" sibTransId="{5F006CD7-C571-4024-A2FA-143D98BDF5D6}"/>
    <dgm:cxn modelId="{77A9F118-D7F2-46A4-8085-02B637FE1A01}" type="presParOf" srcId="{CDEB3EC7-E951-47F7-9BBE-85D4A7D5726A}" destId="{D5A883F5-AD59-4696-9B7E-87D09EBAAFF3}" srcOrd="0" destOrd="0" presId="urn:microsoft.com/office/officeart/2005/8/layout/vList3"/>
    <dgm:cxn modelId="{60BD2A11-31A2-411B-B1B4-1AA9E67DE96F}" type="presParOf" srcId="{D5A883F5-AD59-4696-9B7E-87D09EBAAFF3}" destId="{759F07DC-3B67-4B70-9905-AB0051DC048D}" srcOrd="0" destOrd="0" presId="urn:microsoft.com/office/officeart/2005/8/layout/vList3"/>
    <dgm:cxn modelId="{7846C69A-F74C-442B-B422-FDB786A0BCF4}" type="presParOf" srcId="{D5A883F5-AD59-4696-9B7E-87D09EBAAFF3}" destId="{8CEF64C9-EC0D-403F-9421-9D8E903D9FA5}" srcOrd="1" destOrd="0" presId="urn:microsoft.com/office/officeart/2005/8/layout/vList3"/>
    <dgm:cxn modelId="{D900D4C3-0EBF-4384-B7FD-CF4A6B191D2C}" type="presParOf" srcId="{CDEB3EC7-E951-47F7-9BBE-85D4A7D5726A}" destId="{11510E58-CF3F-41F1-9AC3-61648771781C}" srcOrd="1" destOrd="0" presId="urn:microsoft.com/office/officeart/2005/8/layout/vList3"/>
    <dgm:cxn modelId="{D0CAB6D5-4708-4B1A-95F8-2DE0B5CCE657}" type="presParOf" srcId="{CDEB3EC7-E951-47F7-9BBE-85D4A7D5726A}" destId="{34B931BA-FC22-40FD-ADD6-1821B3B020A6}" srcOrd="2" destOrd="0" presId="urn:microsoft.com/office/officeart/2005/8/layout/vList3"/>
    <dgm:cxn modelId="{EA1BF55D-59BA-4C19-992C-80385EC4AEA0}" type="presParOf" srcId="{34B931BA-FC22-40FD-ADD6-1821B3B020A6}" destId="{02339EB7-E012-4C60-903D-4E6D03F69013}" srcOrd="0" destOrd="0" presId="urn:microsoft.com/office/officeart/2005/8/layout/vList3"/>
    <dgm:cxn modelId="{AD466F8C-9ACB-4FF5-93AF-BC2560F34EBC}" type="presParOf" srcId="{34B931BA-FC22-40FD-ADD6-1821B3B020A6}" destId="{739D5D90-055F-471E-A15E-A62E77E418F1}" srcOrd="1" destOrd="0" presId="urn:microsoft.com/office/officeart/2005/8/layout/vList3"/>
    <dgm:cxn modelId="{E444C911-F308-480A-A8F4-1FE4ECF6E392}" type="presParOf" srcId="{CDEB3EC7-E951-47F7-9BBE-85D4A7D5726A}" destId="{4AE6F63D-922A-4CC7-A915-166C88EB8C09}" srcOrd="3" destOrd="0" presId="urn:microsoft.com/office/officeart/2005/8/layout/vList3"/>
    <dgm:cxn modelId="{E2E184B6-EE90-4D3C-B07B-0C64354A3E3D}" type="presParOf" srcId="{CDEB3EC7-E951-47F7-9BBE-85D4A7D5726A}" destId="{926D24B1-68EF-4538-B9FE-32B31EAC57DE}" srcOrd="4" destOrd="0" presId="urn:microsoft.com/office/officeart/2005/8/layout/vList3"/>
    <dgm:cxn modelId="{BE5072BB-068F-4277-BCEB-0043DA40096B}" type="presParOf" srcId="{926D24B1-68EF-4538-B9FE-32B31EAC57DE}" destId="{EF076D7F-0B43-4E0E-8A81-4281E29AF57D}" srcOrd="0" destOrd="0" presId="urn:microsoft.com/office/officeart/2005/8/layout/vList3"/>
    <dgm:cxn modelId="{1C9CDA29-4F32-4CA0-82CD-4902D3F101A5}" type="presParOf" srcId="{926D24B1-68EF-4538-B9FE-32B31EAC57DE}" destId="{E2B50586-09E2-47E6-8E19-6E1AD60004C5}" srcOrd="1" destOrd="0" presId="urn:microsoft.com/office/officeart/2005/8/layout/vList3"/>
    <dgm:cxn modelId="{F4D8869F-ADF3-4809-9E42-831A2513069B}" type="presParOf" srcId="{CDEB3EC7-E951-47F7-9BBE-85D4A7D5726A}" destId="{58965365-4FAE-494E-B153-67DEB9647597}" srcOrd="5" destOrd="0" presId="urn:microsoft.com/office/officeart/2005/8/layout/vList3"/>
    <dgm:cxn modelId="{34E8331B-A51B-423C-A333-FAAB1E9CD2EA}" type="presParOf" srcId="{CDEB3EC7-E951-47F7-9BBE-85D4A7D5726A}" destId="{38F8AEF0-6C43-4397-990F-CBE60640A1B4}" srcOrd="6" destOrd="0" presId="urn:microsoft.com/office/officeart/2005/8/layout/vList3"/>
    <dgm:cxn modelId="{C2A6B30A-6673-4E20-9658-DDE3D886BF44}" type="presParOf" srcId="{38F8AEF0-6C43-4397-990F-CBE60640A1B4}" destId="{7D655BFF-567F-4937-B75D-9CB2F8D3BFAD}" srcOrd="0" destOrd="0" presId="urn:microsoft.com/office/officeart/2005/8/layout/vList3"/>
    <dgm:cxn modelId="{02C054E7-8E00-467B-93BE-69E72A8F9B62}" type="presParOf" srcId="{38F8AEF0-6C43-4397-990F-CBE60640A1B4}" destId="{5D48F28E-8128-487E-A1D1-CAB99129C4B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297AB-E42B-4F27-9452-68A34F9F3A56}">
      <dsp:nvSpPr>
        <dsp:cNvPr id="0" name=""/>
        <dsp:cNvSpPr/>
      </dsp:nvSpPr>
      <dsp:spPr>
        <a:xfrm rot="5400000">
          <a:off x="-500968" y="1057996"/>
          <a:ext cx="3915569" cy="274089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6500" kern="1200"/>
        </a:p>
      </dsp:txBody>
      <dsp:txXfrm rot="-5400000">
        <a:off x="86368" y="1841109"/>
        <a:ext cx="2740898" cy="1174671"/>
      </dsp:txXfrm>
    </dsp:sp>
    <dsp:sp modelId="{86C67386-9C37-4925-8FDD-0963E75A1B5B}">
      <dsp:nvSpPr>
        <dsp:cNvPr id="0" name=""/>
        <dsp:cNvSpPr/>
      </dsp:nvSpPr>
      <dsp:spPr>
        <a:xfrm rot="5400000">
          <a:off x="3620352" y="-619774"/>
          <a:ext cx="3485287" cy="47259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mbria" panose="02040503050406030204" pitchFamily="18" charset="0"/>
            </a:rPr>
            <a:t>2x per week mentor coaching (1x 30 min, 1x 60 min)</a:t>
          </a:r>
          <a:endParaRPr lang="nl-NL" sz="2100" kern="1200" dirty="0">
            <a:latin typeface="Cambria" panose="02040503050406030204" pitchFamily="18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Cambria" panose="02040503050406030204" pitchFamily="18" charset="0"/>
            </a:rPr>
            <a:t>Studievaardigheden</a:t>
          </a:r>
          <a:endParaRPr lang="nl-NL" sz="2100" kern="1200">
            <a:latin typeface="Cambria" panose="02040503050406030204" pitchFamily="18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latin typeface="Cambria" panose="02040503050406030204" pitchFamily="18" charset="0"/>
            </a:rPr>
            <a:t>Sociale vaardigheden</a:t>
          </a:r>
          <a:endParaRPr lang="nl-NL" sz="2100" kern="1200">
            <a:latin typeface="Cambria" panose="02040503050406030204" pitchFamily="18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mbria" panose="02040503050406030204" pitchFamily="18" charset="0"/>
            </a:rPr>
            <a:t>Portfolio gesprekken</a:t>
          </a:r>
          <a:endParaRPr lang="nl-NL" sz="2100" kern="1200" dirty="0">
            <a:latin typeface="Cambria" panose="02040503050406030204" pitchFamily="18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100" kern="1200" dirty="0">
              <a:latin typeface="Cambria" panose="02040503050406030204" pitchFamily="18" charset="0"/>
            </a:rPr>
            <a:t>Individuele gesprekken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2100" kern="1200" dirty="0" err="1">
              <a:latin typeface="Cambria" panose="02040503050406030204" pitchFamily="18" charset="0"/>
            </a:rPr>
            <a:t>Rubrics</a:t>
          </a:r>
          <a:endParaRPr lang="nl-NL" sz="2100" kern="1200" dirty="0">
            <a:latin typeface="Cambria" panose="02040503050406030204" pitchFamily="18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mbria" panose="02040503050406030204" pitchFamily="18" charset="0"/>
            </a:rPr>
            <a:t>Contact </a:t>
          </a:r>
          <a:r>
            <a:rPr lang="en-US" sz="2100" kern="1200" dirty="0" err="1">
              <a:latin typeface="Cambria" panose="02040503050406030204" pitchFamily="18" charset="0"/>
            </a:rPr>
            <a:t>ouders</a:t>
          </a:r>
          <a:endParaRPr lang="nl-NL" sz="2100" kern="1200" dirty="0">
            <a:latin typeface="Cambria" panose="02040503050406030204" pitchFamily="18" charset="0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err="1">
              <a:latin typeface="Cambria" panose="02040503050406030204" pitchFamily="18" charset="0"/>
            </a:rPr>
            <a:t>Voorzitten</a:t>
          </a:r>
          <a:r>
            <a:rPr lang="en-US" sz="2100" kern="1200" dirty="0">
              <a:latin typeface="Cambria" panose="02040503050406030204" pitchFamily="18" charset="0"/>
            </a:rPr>
            <a:t> </a:t>
          </a:r>
          <a:r>
            <a:rPr lang="en-US" sz="2100" kern="1200" dirty="0" err="1">
              <a:latin typeface="Cambria" panose="02040503050406030204" pitchFamily="18" charset="0"/>
            </a:rPr>
            <a:t>voortgangsvergadering</a:t>
          </a:r>
          <a:endParaRPr lang="nl-NL" sz="2100" kern="1200" dirty="0">
            <a:latin typeface="Cambria" panose="02040503050406030204" pitchFamily="18" charset="0"/>
          </a:endParaRPr>
        </a:p>
      </dsp:txBody>
      <dsp:txXfrm rot="-5400000">
        <a:off x="2999999" y="170717"/>
        <a:ext cx="4555855" cy="3145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8FD42-74FD-42A5-9BC8-2C351E1DEFED}">
      <dsp:nvSpPr>
        <dsp:cNvPr id="0" name=""/>
        <dsp:cNvSpPr/>
      </dsp:nvSpPr>
      <dsp:spPr>
        <a:xfrm rot="10800000">
          <a:off x="1560861" y="3357"/>
          <a:ext cx="5472684" cy="72961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76200" rIns="14224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Werken naar eindproduct m.b.v. </a:t>
          </a:r>
          <a:r>
            <a:rPr lang="nl-NL" sz="2000" kern="1200" dirty="0" err="1"/>
            <a:t>rubrics</a:t>
          </a:r>
          <a:endParaRPr lang="nl-NL" sz="2000" kern="1200" dirty="0"/>
        </a:p>
      </dsp:txBody>
      <dsp:txXfrm rot="10800000">
        <a:off x="1743264" y="3357"/>
        <a:ext cx="5290281" cy="729613"/>
      </dsp:txXfrm>
    </dsp:sp>
    <dsp:sp modelId="{8F3DB63B-86F3-45E8-AA52-98AC1219D927}">
      <dsp:nvSpPr>
        <dsp:cNvPr id="0" name=""/>
        <dsp:cNvSpPr/>
      </dsp:nvSpPr>
      <dsp:spPr>
        <a:xfrm>
          <a:off x="1196054" y="3357"/>
          <a:ext cx="729613" cy="72961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BE902-6F26-4E0C-9C27-1840B8AC5D1B}">
      <dsp:nvSpPr>
        <dsp:cNvPr id="0" name=""/>
        <dsp:cNvSpPr/>
      </dsp:nvSpPr>
      <dsp:spPr>
        <a:xfrm rot="10800000">
          <a:off x="1560861" y="950766"/>
          <a:ext cx="5472684" cy="72961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76200" rIns="14224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Individuele gesprekken tussen mentor-coach en leerling</a:t>
          </a:r>
        </a:p>
      </dsp:txBody>
      <dsp:txXfrm rot="10800000">
        <a:off x="1743264" y="950766"/>
        <a:ext cx="5290281" cy="729613"/>
      </dsp:txXfrm>
    </dsp:sp>
    <dsp:sp modelId="{021AB91C-CF06-4109-8C22-F9ED78245286}">
      <dsp:nvSpPr>
        <dsp:cNvPr id="0" name=""/>
        <dsp:cNvSpPr/>
      </dsp:nvSpPr>
      <dsp:spPr>
        <a:xfrm>
          <a:off x="1196054" y="950766"/>
          <a:ext cx="729613" cy="72961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BC49E-1209-4D23-A98D-8A724FA10E33}">
      <dsp:nvSpPr>
        <dsp:cNvPr id="0" name=""/>
        <dsp:cNvSpPr/>
      </dsp:nvSpPr>
      <dsp:spPr>
        <a:xfrm rot="10800000">
          <a:off x="1560861" y="1898174"/>
          <a:ext cx="5472684" cy="72961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76200" rIns="14224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Verbreden, verdiepen en keuzemogelijkheden</a:t>
          </a:r>
        </a:p>
      </dsp:txBody>
      <dsp:txXfrm rot="10800000">
        <a:off x="1743264" y="1898174"/>
        <a:ext cx="5290281" cy="729613"/>
      </dsp:txXfrm>
    </dsp:sp>
    <dsp:sp modelId="{4709DBCD-B06A-4EEB-A406-B16D6CB87FC9}">
      <dsp:nvSpPr>
        <dsp:cNvPr id="0" name=""/>
        <dsp:cNvSpPr/>
      </dsp:nvSpPr>
      <dsp:spPr>
        <a:xfrm>
          <a:off x="1196054" y="1898174"/>
          <a:ext cx="729613" cy="72961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E3C3B-D6F4-4442-AD10-8510CD8BCDA5}">
      <dsp:nvSpPr>
        <dsp:cNvPr id="0" name=""/>
        <dsp:cNvSpPr/>
      </dsp:nvSpPr>
      <dsp:spPr>
        <a:xfrm rot="10800000">
          <a:off x="1560861" y="2845583"/>
          <a:ext cx="5472684" cy="72961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76200" rIns="14224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Levensecht leren </a:t>
          </a:r>
        </a:p>
      </dsp:txBody>
      <dsp:txXfrm rot="10800000">
        <a:off x="1743264" y="2845583"/>
        <a:ext cx="5290281" cy="729613"/>
      </dsp:txXfrm>
    </dsp:sp>
    <dsp:sp modelId="{E7D7F2D2-7EC2-4117-83D3-FB4404D0E069}">
      <dsp:nvSpPr>
        <dsp:cNvPr id="0" name=""/>
        <dsp:cNvSpPr/>
      </dsp:nvSpPr>
      <dsp:spPr>
        <a:xfrm>
          <a:off x="1196054" y="2845583"/>
          <a:ext cx="729613" cy="729613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81A7A-5113-4BBE-BD79-A42CD4F57B7A}">
      <dsp:nvSpPr>
        <dsp:cNvPr id="0" name=""/>
        <dsp:cNvSpPr/>
      </dsp:nvSpPr>
      <dsp:spPr>
        <a:xfrm rot="10800000">
          <a:off x="1560861" y="3792991"/>
          <a:ext cx="5472684" cy="729613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76200" rIns="14224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Ook toetsen om van te leren</a:t>
          </a:r>
        </a:p>
      </dsp:txBody>
      <dsp:txXfrm rot="10800000">
        <a:off x="1743264" y="3792991"/>
        <a:ext cx="5290281" cy="729613"/>
      </dsp:txXfrm>
    </dsp:sp>
    <dsp:sp modelId="{42865B15-87B9-4504-8F15-0B4871A6288D}">
      <dsp:nvSpPr>
        <dsp:cNvPr id="0" name=""/>
        <dsp:cNvSpPr/>
      </dsp:nvSpPr>
      <dsp:spPr>
        <a:xfrm>
          <a:off x="1196054" y="3792991"/>
          <a:ext cx="729613" cy="729613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F64C9-EC0D-403F-9421-9D8E903D9FA5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 err="1"/>
            <a:t>Schoterbosloop</a:t>
          </a:r>
          <a:r>
            <a:rPr lang="nl-NL" sz="2400" kern="1200" dirty="0"/>
            <a:t> vrijdag 12 oktober. 12.00 uur</a:t>
          </a:r>
        </a:p>
      </dsp:txBody>
      <dsp:txXfrm rot="10800000">
        <a:off x="1840187" y="2573"/>
        <a:ext cx="5241819" cy="923459"/>
      </dsp:txXfrm>
    </dsp:sp>
    <dsp:sp modelId="{759F07DC-3B67-4B70-9905-AB0051DC048D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D5D90-055F-471E-A15E-A62E77E418F1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Brugklaskamp ma 15 okt t/m woe 17 oktober</a:t>
          </a:r>
        </a:p>
      </dsp:txBody>
      <dsp:txXfrm rot="10800000">
        <a:off x="1840187" y="1201692"/>
        <a:ext cx="5241819" cy="923459"/>
      </dsp:txXfrm>
    </dsp:sp>
    <dsp:sp modelId="{02339EB7-E012-4C60-903D-4E6D03F69013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50586-09E2-47E6-8E19-6E1AD60004C5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Presentatie XL opdracht </a:t>
          </a:r>
          <a:r>
            <a:rPr lang="nl-NL" sz="2400" kern="1200"/>
            <a:t>1 donderdag 1 november (15:00 tot 16:30 uur) </a:t>
          </a:r>
          <a:endParaRPr lang="nl-NL" sz="2400" kern="1200" dirty="0"/>
        </a:p>
      </dsp:txBody>
      <dsp:txXfrm rot="10800000">
        <a:off x="1840187" y="2400811"/>
        <a:ext cx="5241819" cy="923459"/>
      </dsp:txXfrm>
    </dsp:sp>
    <dsp:sp modelId="{EF076D7F-0B43-4E0E-8A81-4281E29AF57D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8F28E-8128-487E-A1D1-CAB99129C4BE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Brugklas Gala Do 20 december </a:t>
          </a:r>
        </a:p>
      </dsp:txBody>
      <dsp:txXfrm rot="10800000">
        <a:off x="1840187" y="3599929"/>
        <a:ext cx="5241819" cy="923459"/>
      </dsp:txXfrm>
    </dsp:sp>
    <dsp:sp modelId="{7D655BFF-567F-4937-B75D-9CB2F8D3BFAD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E9E7C-63C4-4B02-B04D-593611B75050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82514-82C9-4ABF-B1AF-9DB5CC85C19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068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dirty="0"/>
          </a:p>
          <a:p>
            <a:pPr>
              <a:spcBef>
                <a:spcPct val="0"/>
              </a:spcBef>
            </a:pPr>
            <a:endParaRPr lang="nl-NL" dirty="0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3B7093-F315-4DD8-85B1-F073CDDB358A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708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401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084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482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679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862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064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484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65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1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161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176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80936-7C6F-474C-AEFF-F521F554F6AA}" type="datetimeFigureOut">
              <a:rPr lang="nl-NL" smtClean="0"/>
              <a:t>5-10-2018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4703B-789A-44C7-90CC-FAE6771AC86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378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y.vanzon@schoter.n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oter.n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2420888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24744"/>
            <a:ext cx="8213508" cy="470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75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     Mentoraat in de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brugklas</a:t>
            </a:r>
            <a:r>
              <a:rPr lang="en-US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" panose="02040503050406030204" pitchFamily="18" charset="0"/>
              </a:rPr>
              <a:t>vwo</a:t>
            </a:r>
            <a:endParaRPr lang="nl-NL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612059"/>
              </p:ext>
            </p:extLst>
          </p:nvPr>
        </p:nvGraphicFramePr>
        <p:xfrm>
          <a:off x="882247" y="1916832"/>
          <a:ext cx="7812360" cy="4386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34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      </a:t>
            </a:r>
            <a:r>
              <a:rPr lang="nl-NL" b="1" dirty="0">
                <a:solidFill>
                  <a:schemeClr val="bg1"/>
                </a:solidFill>
                <a:latin typeface="Cambria" pitchFamily="18" charset="0"/>
              </a:rPr>
              <a:t>Extra begeleiding     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Dyslexie coördinator</a:t>
            </a:r>
          </a:p>
          <a:p>
            <a:pPr lvl="0"/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Ondersteuningslessen taal en rekenen (onderbouw)</a:t>
            </a:r>
          </a:p>
          <a:p>
            <a:pPr lvl="0"/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Training</a:t>
            </a:r>
          </a:p>
          <a:p>
            <a:pPr lvl="0"/>
            <a:r>
              <a:rPr lang="en-US" dirty="0" err="1">
                <a:solidFill>
                  <a:schemeClr val="bg1"/>
                </a:solidFill>
                <a:latin typeface="Cambria" pitchFamily="18" charset="0"/>
              </a:rPr>
              <a:t>Trajectbegeleiding</a:t>
            </a:r>
            <a:endParaRPr lang="nl-NL" dirty="0">
              <a:solidFill>
                <a:schemeClr val="bg1"/>
              </a:solidFill>
              <a:latin typeface="Cambria" pitchFamily="18" charset="0"/>
            </a:endParaRPr>
          </a:p>
          <a:p>
            <a:pPr lvl="0"/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Vertrouwenspersonen</a:t>
            </a:r>
          </a:p>
          <a:p>
            <a:pPr lvl="0"/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Coaching bij XL-opdrachten</a:t>
            </a:r>
          </a:p>
        </p:txBody>
      </p:sp>
    </p:spTree>
    <p:extLst>
      <p:ext uri="{BB962C8B-B14F-4D97-AF65-F5344CB8AC3E}">
        <p14:creationId xmlns:p14="http://schemas.microsoft.com/office/powerpoint/2010/main" val="1544618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Complexe opdracht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9628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419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87DB1-492D-4636-A7B4-FADB910F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Thuis helpen met XL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455879-9BAE-4E45-94F6-0D7B041F7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186" y="1916832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Vraag na wat ze moeten leren en waar het staat.</a:t>
            </a:r>
          </a:p>
          <a:p>
            <a:pPr lvl="0"/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Laat uw zoon of dochter vertellen over de verschillende onderdelen en vraag naar samenhang.</a:t>
            </a:r>
          </a:p>
          <a:p>
            <a:pPr lvl="0"/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Bekijk samen de planning van het project.</a:t>
            </a:r>
          </a:p>
          <a:p>
            <a:pPr lvl="0"/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Vraag naar de producten die uw zoon of dochter af moet hebben.</a:t>
            </a:r>
          </a:p>
          <a:p>
            <a:pPr lvl="0"/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Bekijk samen de OneNote.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697423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Brugklaskamp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916832"/>
            <a:ext cx="8229600" cy="4525963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Het formulier ‘belangrijke informatie’ invullen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Even kijken of u heeft betaald.</a:t>
            </a:r>
          </a:p>
        </p:txBody>
      </p:sp>
    </p:spTree>
    <p:extLst>
      <p:ext uri="{BB962C8B-B14F-4D97-AF65-F5344CB8AC3E}">
        <p14:creationId xmlns:p14="http://schemas.microsoft.com/office/powerpoint/2010/main" val="2471751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Cambria" pitchFamily="18" charset="0"/>
              </a:rPr>
              <a:t>Activiteiten</a:t>
            </a:r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 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165104"/>
              </p:ext>
            </p:extLst>
          </p:nvPr>
        </p:nvGraphicFramePr>
        <p:xfrm>
          <a:off x="1403648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5934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Ouderraad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916832"/>
            <a:ext cx="8229600" cy="4525963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Opgeven kan bij Teun de Groot; brugklascoördinator.</a:t>
            </a:r>
          </a:p>
        </p:txBody>
      </p:sp>
    </p:spTree>
    <p:extLst>
      <p:ext uri="{BB962C8B-B14F-4D97-AF65-F5344CB8AC3E}">
        <p14:creationId xmlns:p14="http://schemas.microsoft.com/office/powerpoint/2010/main" val="331050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el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918648" cy="1175792"/>
          </a:xfrm>
        </p:spPr>
        <p:txBody>
          <a:bodyPr>
            <a:normAutofit fontScale="90000"/>
          </a:bodyPr>
          <a:lstStyle/>
          <a:p>
            <a:r>
              <a:rPr lang="nl-NL" sz="8000" b="1" dirty="0">
                <a:solidFill>
                  <a:schemeClr val="bg1"/>
                </a:solidFill>
                <a:latin typeface="Cambria" panose="02040503050406030204" pitchFamily="18" charset="0"/>
              </a:rPr>
              <a:t>Welkom</a:t>
            </a:r>
            <a:br>
              <a:rPr lang="nl-NL" sz="4000" dirty="0"/>
            </a:br>
            <a:endParaRPr lang="nl-NL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347864" y="5373216"/>
            <a:ext cx="3096344" cy="11521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nl-NL" dirty="0"/>
              <a:t>Y. van Zon Mentor 1Vb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Agendapunten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70080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Mentor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Indruk klas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De site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Overgang naar het VO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Afspraken en regels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Agenda, magister, </a:t>
            </a:r>
            <a:r>
              <a:rPr lang="nl-NL" dirty="0" err="1">
                <a:solidFill>
                  <a:schemeClr val="bg1"/>
                </a:solidFill>
                <a:latin typeface="Cambria" panose="02040503050406030204" pitchFamily="18" charset="0"/>
              </a:rPr>
              <a:t>plenda</a:t>
            </a: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 en huiswerk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Mentoraat in de brugklas vwo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Extra begeleiding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Complexe opdracht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Thuis helpen met XL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Brugklaskamp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Activiteiten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Klankbordgroep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209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Mentor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232731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Naam: Yara van Zon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E-mail: </a:t>
            </a: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  <a:hlinkClick r:id="rId2"/>
              </a:rPr>
              <a:t>y.vanzon@schoter.nl</a:t>
            </a: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 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Aanwezigheid op school: maandag t/m donderdag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692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Indruk van de klas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988840"/>
            <a:ext cx="8229600" cy="4525963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Leergierig</a:t>
            </a:r>
          </a:p>
          <a:p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Gezellig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204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De </a:t>
            </a:r>
            <a:r>
              <a:rPr lang="nl-NL" b="1" dirty="0" err="1">
                <a:solidFill>
                  <a:schemeClr val="bg1"/>
                </a:solidFill>
                <a:latin typeface="Cambria" panose="02040503050406030204" pitchFamily="18" charset="0"/>
              </a:rPr>
              <a:t>schotersite</a:t>
            </a:r>
            <a:endParaRPr lang="nl-NL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Voor informatie: </a:t>
            </a:r>
          </a:p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  <a:hlinkClick r:id="rId2"/>
              </a:rPr>
              <a:t>https://www.schoter.nl/</a:t>
            </a: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425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7B9899"/>
                </a:solidFill>
                <a:latin typeface="Cambria" pitchFamily="18" charset="0"/>
              </a:rPr>
              <a:t>       </a:t>
            </a:r>
            <a:r>
              <a:rPr lang="nl-NL" b="1" dirty="0">
                <a:solidFill>
                  <a:schemeClr val="bg1"/>
                </a:solidFill>
                <a:latin typeface="Cambria" pitchFamily="18" charset="0"/>
              </a:rPr>
              <a:t>Overgang naar het VO is groot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05014" y="1916832"/>
            <a:ext cx="7352110" cy="4639146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Zelfstandigheid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Wennen aan andere vakken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Plek in de groep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Werken aan grote complexe opdrachten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Huiswerk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Plannen</a:t>
            </a:r>
          </a:p>
        </p:txBody>
      </p:sp>
    </p:spTree>
    <p:extLst>
      <p:ext uri="{BB962C8B-B14F-4D97-AF65-F5344CB8AC3E}">
        <p14:creationId xmlns:p14="http://schemas.microsoft.com/office/powerpoint/2010/main" val="141207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Cambria" pitchFamily="18" charset="0"/>
              </a:rPr>
              <a:t>    Afspraken en regels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sz="quarter" idx="1"/>
          </p:nvPr>
        </p:nvSpPr>
        <p:spPr>
          <a:xfrm>
            <a:off x="1187624" y="1772816"/>
            <a:ext cx="8229600" cy="4525963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Te laat komen en absentie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Gebruik mobiele telefoons en geluidsdragers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Petten en jassen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Gebruik van het kluisje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Gezonde school</a:t>
            </a:r>
          </a:p>
          <a:p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Leesboek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57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nl-NL" dirty="0">
                <a:solidFill>
                  <a:schemeClr val="bg1"/>
                </a:solidFill>
                <a:latin typeface="Cambria" panose="02040503050406030204" pitchFamily="18" charset="0"/>
              </a:rPr>
              <a:t>    </a:t>
            </a:r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Agenda, Magister, </a:t>
            </a:r>
            <a:r>
              <a:rPr lang="nl-NL" b="1" dirty="0" err="1">
                <a:solidFill>
                  <a:schemeClr val="bg1"/>
                </a:solidFill>
                <a:latin typeface="Cambria" panose="02040503050406030204" pitchFamily="18" charset="0"/>
              </a:rPr>
              <a:t>Plenda</a:t>
            </a:r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 en Huiswerk</a:t>
            </a:r>
            <a:br>
              <a:rPr lang="nl-NL" dirty="0">
                <a:latin typeface="Cambria" pitchFamily="18" charset="0"/>
              </a:rPr>
            </a:br>
            <a:endParaRPr lang="nl-NL" dirty="0">
              <a:latin typeface="Cambria" pitchFamily="18" charset="0"/>
            </a:endParaRP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115616" y="1417638"/>
            <a:ext cx="7344816" cy="4381947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nl-NL" b="1" dirty="0"/>
            </a:br>
            <a:r>
              <a:rPr lang="nl-NL" b="1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endParaRPr lang="nl-NL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  Waar noteer ik mijn huiswerk.</a:t>
            </a:r>
          </a:p>
          <a:p>
            <a:pPr>
              <a:buFont typeface="Wingdings" pitchFamily="2" charset="2"/>
              <a:buChar char="Ø"/>
            </a:pPr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  Gebruik van magister  	 </a:t>
            </a:r>
          </a:p>
          <a:p>
            <a:pPr>
              <a:buFont typeface="Wingdings" pitchFamily="2" charset="2"/>
              <a:buChar char="Ø"/>
            </a:pPr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nl-NL" dirty="0" err="1">
                <a:solidFill>
                  <a:schemeClr val="bg1"/>
                </a:solidFill>
                <a:latin typeface="Cambria" pitchFamily="18" charset="0"/>
              </a:rPr>
              <a:t>Plenda</a:t>
            </a:r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 gebruiken.</a:t>
            </a:r>
          </a:p>
          <a:p>
            <a:pPr>
              <a:buFont typeface="Wingdings" pitchFamily="2" charset="2"/>
              <a:buChar char="Ø"/>
            </a:pPr>
            <a:r>
              <a:rPr lang="nl-NL" dirty="0">
                <a:solidFill>
                  <a:schemeClr val="bg1"/>
                </a:solidFill>
                <a:latin typeface="Cambria" pitchFamily="18" charset="0"/>
              </a:rPr>
              <a:t>  Huiswerk waar maak je het en hoe plan je en hoe lang ben je er mee bezig.</a:t>
            </a:r>
          </a:p>
        </p:txBody>
      </p:sp>
    </p:spTree>
    <p:extLst>
      <p:ext uri="{BB962C8B-B14F-4D97-AF65-F5344CB8AC3E}">
        <p14:creationId xmlns:p14="http://schemas.microsoft.com/office/powerpoint/2010/main" val="311833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Leeg forma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C38A37253234EA2E6D30F88147BFB" ma:contentTypeVersion="" ma:contentTypeDescription="Een nieuw document maken." ma:contentTypeScope="" ma:versionID="53d873b3a7e9b7e0293661c6cf090fa9">
  <xsd:schema xmlns:xsd="http://www.w3.org/2001/XMLSchema" xmlns:xs="http://www.w3.org/2001/XMLSchema" xmlns:p="http://schemas.microsoft.com/office/2006/metadata/properties" xmlns:ns2="9eea8315-3388-4120-bac9-0492b5c94915" xmlns:ns3="b30637ce-0f76-4f76-bc12-9bd75bf125b0" targetNamespace="http://schemas.microsoft.com/office/2006/metadata/properties" ma:root="true" ma:fieldsID="1d3f7dbd36e0421da2a277bb32f499fb" ns2:_="" ns3:_="">
    <xsd:import namespace="9eea8315-3388-4120-bac9-0492b5c94915"/>
    <xsd:import namespace="b30637ce-0f76-4f76-bc12-9bd75bf125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a8315-3388-4120-bac9-0492b5c94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637ce-0f76-4f76-bc12-9bd75bf125b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631267-7693-4C43-A9F3-6942BEECA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a8315-3388-4120-bac9-0492b5c94915"/>
    <ds:schemaRef ds:uri="b30637ce-0f76-4f76-bc12-9bd75bf12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45A356-226D-4CD8-8807-2291312B46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CF9D2A-4039-4766-9333-4124CEBB8380}">
  <ds:schemaRefs>
    <ds:schemaRef ds:uri="b30637ce-0f76-4f76-bc12-9bd75bf125b0"/>
    <ds:schemaRef ds:uri="http://purl.org/dc/terms/"/>
    <ds:schemaRef ds:uri="9eea8315-3388-4120-bac9-0492b5c94915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Leeg format</Template>
  <TotalTime>0</TotalTime>
  <Words>332</Words>
  <Application>Microsoft Office PowerPoint</Application>
  <PresentationFormat>Diavoorstelling (4:3)</PresentationFormat>
  <Paragraphs>86</Paragraphs>
  <Slides>16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Wingdings</vt:lpstr>
      <vt:lpstr>Wingdings 2</vt:lpstr>
      <vt:lpstr>Leeg format</vt:lpstr>
      <vt:lpstr>PowerPoint-presentatie</vt:lpstr>
      <vt:lpstr>Welkom </vt:lpstr>
      <vt:lpstr>Agendapunten</vt:lpstr>
      <vt:lpstr>Mentor</vt:lpstr>
      <vt:lpstr>Indruk van de klas</vt:lpstr>
      <vt:lpstr>De schotersite</vt:lpstr>
      <vt:lpstr>       Overgang naar het VO is groot</vt:lpstr>
      <vt:lpstr>    Afspraken en regels</vt:lpstr>
      <vt:lpstr>     Agenda, Magister, Plenda en Huiswerk </vt:lpstr>
      <vt:lpstr>     Mentoraat in de brugklas vwo</vt:lpstr>
      <vt:lpstr>      Extra begeleiding     </vt:lpstr>
      <vt:lpstr>Complexe opdracht</vt:lpstr>
      <vt:lpstr>Thuis helpen met XL</vt:lpstr>
      <vt:lpstr>Brugklaskamp</vt:lpstr>
      <vt:lpstr>Activiteiten </vt:lpstr>
      <vt:lpstr>Ouderraad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 de brug komen De overgang van de basisschool naar het VO</dc:title>
  <dc:creator>Fam. Ravensbergen</dc:creator>
  <cp:lastModifiedBy>Kieft - van den Berg, G.</cp:lastModifiedBy>
  <cp:revision>91</cp:revision>
  <dcterms:created xsi:type="dcterms:W3CDTF">2012-01-29T19:26:56Z</dcterms:created>
  <dcterms:modified xsi:type="dcterms:W3CDTF">2018-10-05T08:45:01Z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0x01010076EC38A37253234EA2E6D30F88147BFB</vt:lpwstr>
  </property>
</Properties>
</file>