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13"/>
  </p:notesMasterIdLst>
  <p:sldIdLst>
    <p:sldId id="278" r:id="rId6"/>
    <p:sldId id="288" r:id="rId7"/>
    <p:sldId id="287" r:id="rId8"/>
    <p:sldId id="282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D157-F43C-48AA-856D-4AA187D8091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3A58-482B-4441-B27F-4B22E0DF4E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0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AEFA-707A-A348-B133-124877140B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1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2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4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4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9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1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6B03-FD72-4C5E-AFB0-1FFBADE022DD}" type="datetimeFigureOut">
              <a:rPr lang="nl-NL" smtClean="0"/>
              <a:pPr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B87C-15E4-4855-AFBB-E72ED18264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6EB9-0F74-43DC-ADC0-3F15141203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16DB-4866-47B0-8BB5-CFB65421F8C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jmF4g8hl3o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242088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213508" cy="47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9090"/>
            <a:ext cx="8316416" cy="1498178"/>
          </a:xfrm>
        </p:spPr>
        <p:txBody>
          <a:bodyPr>
            <a:noAutofit/>
          </a:bodyPr>
          <a:lstStyle/>
          <a:p>
            <a:br>
              <a:rPr lang="nl-NL" sz="4800" dirty="0">
                <a:latin typeface="Arial" pitchFamily="34" charset="0"/>
                <a:cs typeface="Arial" pitchFamily="34" charset="0"/>
              </a:rPr>
            </a:br>
            <a:br>
              <a:rPr lang="nl-NL" sz="4800" dirty="0">
                <a:latin typeface="Arial" pitchFamily="34" charset="0"/>
                <a:cs typeface="Arial" pitchFamily="34" charset="0"/>
              </a:rPr>
            </a:br>
            <a:r>
              <a:rPr lang="nl-NL" sz="3600" b="1" dirty="0">
                <a:latin typeface="Arial" pitchFamily="34" charset="0"/>
                <a:cs typeface="Arial" pitchFamily="34" charset="0"/>
              </a:rPr>
              <a:t>Wat kunt u vanavond verwachten?</a:t>
            </a:r>
            <a:br>
              <a:rPr lang="nl-NL" sz="4800" dirty="0">
                <a:latin typeface="Arial" pitchFamily="34" charset="0"/>
                <a:cs typeface="Arial" pitchFamily="34" charset="0"/>
              </a:rPr>
            </a:br>
            <a:endParaRPr lang="nl-N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484784"/>
            <a:ext cx="8229600" cy="4525963"/>
          </a:xfrm>
        </p:spPr>
        <p:txBody>
          <a:bodyPr/>
          <a:lstStyle/>
          <a:p>
            <a:pPr>
              <a:buNone/>
            </a:pPr>
            <a:endParaRPr lang="nl-NL" dirty="0"/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Terugblik eerste weken</a:t>
            </a: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Belangrijke data</a:t>
            </a: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Uiteen in mentorklassen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93305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0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29600" cy="1143000"/>
          </a:xfrm>
        </p:spPr>
        <p:txBody>
          <a:bodyPr>
            <a:noAutofit/>
          </a:bodyPr>
          <a:lstStyle/>
          <a:p>
            <a:br>
              <a:rPr lang="nl-NL" sz="4800" dirty="0">
                <a:latin typeface="Arial" pitchFamily="34" charset="0"/>
                <a:cs typeface="Arial" pitchFamily="34" charset="0"/>
              </a:rPr>
            </a:br>
            <a:br>
              <a:rPr lang="nl-NL" sz="4800" dirty="0">
                <a:latin typeface="Arial" pitchFamily="34" charset="0"/>
                <a:cs typeface="Arial" pitchFamily="34" charset="0"/>
              </a:rPr>
            </a:br>
            <a:r>
              <a:rPr lang="nl-NL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nl-NL" sz="3600" b="1" dirty="0">
                <a:latin typeface="Arial" pitchFamily="34" charset="0"/>
                <a:cs typeface="Arial" pitchFamily="34" charset="0"/>
              </a:rPr>
              <a:t>Team brugklas</a:t>
            </a:r>
            <a:br>
              <a:rPr lang="nl-NL" sz="4800" dirty="0">
                <a:latin typeface="Arial" pitchFamily="34" charset="0"/>
                <a:cs typeface="Arial" pitchFamily="34" charset="0"/>
              </a:rPr>
            </a:br>
            <a:br>
              <a:rPr lang="nl-NL" sz="4800" dirty="0">
                <a:latin typeface="Arial" pitchFamily="34" charset="0"/>
                <a:cs typeface="Arial" pitchFamily="34" charset="0"/>
              </a:rPr>
            </a:br>
            <a:endParaRPr lang="nl-N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40F617B-8D09-4F4E-9A21-A3AC78AC596E}"/>
              </a:ext>
            </a:extLst>
          </p:cNvPr>
          <p:cNvSpPr/>
          <p:nvPr/>
        </p:nvSpPr>
        <p:spPr>
          <a:xfrm>
            <a:off x="1522004" y="1456521"/>
            <a:ext cx="5400600" cy="1135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2200" dirty="0"/>
              <a:t>1TVa	 Jenneke Don</a:t>
            </a:r>
          </a:p>
          <a:p>
            <a:r>
              <a:rPr lang="nl-NL" sz="2200" dirty="0"/>
              <a:t>1Vb	 Yara van Zon</a:t>
            </a:r>
          </a:p>
          <a:p>
            <a:r>
              <a:rPr lang="nl-NL" sz="2200" dirty="0"/>
              <a:t>1Ha_O 	 Bas Koster</a:t>
            </a:r>
          </a:p>
          <a:p>
            <a:r>
              <a:rPr lang="nl-NL" sz="2200" dirty="0"/>
              <a:t>1THb	 Matthijs Vos</a:t>
            </a:r>
          </a:p>
          <a:p>
            <a:r>
              <a:rPr lang="nl-NL" sz="2200" dirty="0"/>
              <a:t>1Hc 	 </a:t>
            </a:r>
            <a:r>
              <a:rPr lang="nl-NL" sz="2200" dirty="0" err="1"/>
              <a:t>Enriko</a:t>
            </a:r>
            <a:r>
              <a:rPr lang="nl-NL" sz="2200" dirty="0"/>
              <a:t> Ipsa</a:t>
            </a:r>
          </a:p>
          <a:p>
            <a:r>
              <a:rPr lang="nl-NL" sz="2200" dirty="0"/>
              <a:t>1Hd	 Laura Archidona</a:t>
            </a:r>
          </a:p>
          <a:p>
            <a:r>
              <a:rPr lang="nl-NL" sz="2200" dirty="0"/>
              <a:t>1Ma_O	 Annemarie Alberts</a:t>
            </a:r>
          </a:p>
          <a:p>
            <a:r>
              <a:rPr lang="nl-NL" sz="2200" dirty="0"/>
              <a:t>1Mb_O	 Teun de Groot</a:t>
            </a:r>
          </a:p>
          <a:p>
            <a:r>
              <a:rPr lang="nl-NL" sz="2200" dirty="0"/>
              <a:t>1TMc	 Nigel Hoffman</a:t>
            </a:r>
          </a:p>
          <a:p>
            <a:r>
              <a:rPr lang="nl-NL" sz="2200" dirty="0"/>
              <a:t>1Md	 Max Hemprig</a:t>
            </a:r>
          </a:p>
          <a:p>
            <a:r>
              <a:rPr lang="nl-NL" sz="2200" dirty="0"/>
              <a:t>1Me	 Deborah Rosekrans</a:t>
            </a:r>
          </a:p>
          <a:p>
            <a:endParaRPr lang="nl-NL" sz="2200" dirty="0"/>
          </a:p>
          <a:p>
            <a:r>
              <a:rPr lang="nl-NL" sz="2200" dirty="0"/>
              <a:t>Coördinator brugklas	Teun de Groot</a:t>
            </a:r>
          </a:p>
          <a:p>
            <a:r>
              <a:rPr lang="nl-NL" sz="2200" dirty="0"/>
              <a:t>Teamleider brugklas	Joost van het Kaar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21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F560859B-7F63-4A0D-9ECD-62CF4CC9ACC1}"/>
              </a:ext>
            </a:extLst>
          </p:cNvPr>
          <p:cNvSpPr txBox="1">
            <a:spLocks/>
          </p:cNvSpPr>
          <p:nvPr/>
        </p:nvSpPr>
        <p:spPr>
          <a:xfrm>
            <a:off x="1106910" y="727078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err="1"/>
              <a:t>Plenda</a:t>
            </a:r>
            <a:r>
              <a:rPr lang="nl-NL" b="1" dirty="0"/>
              <a:t> en lezen in de brugklas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A4D39E2-EBBE-4032-96E5-66EF1D9A6002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Joost		in het kader van autonomie -&gt; agenda in de brugklas</a:t>
            </a:r>
            <a:endParaRPr lang="nl-NL" dirty="0"/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C4452145-3136-47EC-BFD4-CCD2B7A5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31" y="1697115"/>
            <a:ext cx="7224205" cy="28174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E02C19-5711-40D6-B039-5728E14D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244" y="4737401"/>
            <a:ext cx="2663514" cy="20224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E421CD-9F10-4174-B78E-1E3D727DB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977" y="4737402"/>
            <a:ext cx="1546459" cy="20224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A9B534E-121E-4B39-BAA1-91563E831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231" y="4740776"/>
            <a:ext cx="2851795" cy="20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Arial" pitchFamily="34" charset="0"/>
                <a:cs typeface="Arial" pitchFamily="34" charset="0"/>
              </a:rPr>
              <a:t>Terugblik eerste weken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Groter gebouw, nieuwe vakken als Frans, wiskunde</a:t>
            </a:r>
            <a:r>
              <a:rPr lang="nl-NL" sz="24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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en 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drama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gym heet opeens LO, geen meester en juf, maar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meneer en mevrouw, wel zo’n twaalf klaslokalen per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week, kantine, </a:t>
            </a:r>
            <a:r>
              <a:rPr lang="nl-N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</a:t>
            </a:r>
            <a:r>
              <a:rPr lang="nl-NL" sz="2400" dirty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kluisjes, nieuwe laptop, een mentor en een </a:t>
            </a:r>
          </a:p>
          <a:p>
            <a:pPr>
              <a:buNone/>
            </a:pPr>
            <a:r>
              <a:rPr lang="nl-NL" sz="2400" dirty="0" err="1">
                <a:latin typeface="Arial" pitchFamily="34" charset="0"/>
                <a:cs typeface="Arial" pitchFamily="34" charset="0"/>
              </a:rPr>
              <a:t>mentorassistent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, zware tas, rooster, leswisselingen, waar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moet ik heen, kleine pauze, grote pauze, lichtkrant,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Magister, niet de oudste, maar de jongste, de aula, een kantine, 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wie is wie, hoe laat begint het 4</a:t>
            </a:r>
            <a:r>
              <a:rPr lang="nl-NL" sz="2400" baseline="30000" dirty="0">
                <a:latin typeface="Arial" pitchFamily="34" charset="0"/>
                <a:cs typeface="Arial" pitchFamily="34" charset="0"/>
              </a:rPr>
              <a:t>e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uur, waar is lokaal 317, ben ik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wel op tijd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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, de eerste toetsen, spannend én druk én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leuk,………. en óók nog brugklaskamp…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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..nog 4 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weken!!!!!.......pff……</a:t>
            </a:r>
          </a:p>
          <a:p>
            <a:pPr>
              <a:buNone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						……. en dan </a:t>
            </a:r>
            <a:r>
              <a:rPr lang="nl-NL" sz="2400" b="1" dirty="0">
                <a:latin typeface="Arial" pitchFamily="34" charset="0"/>
                <a:cs typeface="Arial" pitchFamily="34" charset="0"/>
              </a:rPr>
              <a:t>vakantie!! </a:t>
            </a:r>
            <a:r>
              <a:rPr lang="nl-NL" sz="2400" b="1" dirty="0">
                <a:solidFill>
                  <a:srgbClr val="FF0000"/>
                </a:solidFill>
                <a:latin typeface="Wingdings" pitchFamily="2" charset="2"/>
                <a:cs typeface="Arial" pitchFamily="34" charset="0"/>
                <a:sym typeface="Wingdings"/>
              </a:rPr>
              <a:t></a:t>
            </a:r>
            <a:endParaRPr lang="nl-N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8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1143000"/>
          </a:xfrm>
        </p:spPr>
        <p:txBody>
          <a:bodyPr>
            <a:noAutofit/>
          </a:bodyPr>
          <a:lstStyle/>
          <a:p>
            <a:br>
              <a:rPr lang="nl-NL" sz="4800" b="1" dirty="0">
                <a:latin typeface="Arial" pitchFamily="34" charset="0"/>
                <a:cs typeface="Arial" pitchFamily="34" charset="0"/>
              </a:rPr>
            </a:br>
            <a:r>
              <a:rPr lang="nl-NL" sz="3600" b="1" dirty="0">
                <a:latin typeface="Arial" pitchFamily="34" charset="0"/>
                <a:cs typeface="Arial" pitchFamily="34" charset="0"/>
              </a:rPr>
              <a:t>Belangrijke data</a:t>
            </a:r>
            <a:br>
              <a:rPr lang="nl-NL" sz="4800" b="1" dirty="0">
                <a:latin typeface="Arial" pitchFamily="34" charset="0"/>
                <a:cs typeface="Arial" pitchFamily="34" charset="0"/>
              </a:rPr>
            </a:br>
            <a:endParaRPr lang="nl-NL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9054244" cy="4525963"/>
          </a:xfrm>
        </p:spPr>
        <p:txBody>
          <a:bodyPr>
            <a:normAutofit/>
          </a:bodyPr>
          <a:lstStyle/>
          <a:p>
            <a:r>
              <a:rPr lang="nl-NL" sz="2800" dirty="0"/>
              <a:t>12 oktober				Schoter bosloop</a:t>
            </a:r>
          </a:p>
          <a:p>
            <a:r>
              <a:rPr lang="nl-NL" sz="2800" dirty="0"/>
              <a:t>15/16 en 18/19 oktober		Cito toetsen</a:t>
            </a:r>
          </a:p>
          <a:p>
            <a:r>
              <a:rPr lang="nl-NL" sz="2800" dirty="0"/>
              <a:t>15/16/17 en 17/18/19 okt		Brugklaskamp</a:t>
            </a:r>
          </a:p>
          <a:p>
            <a:r>
              <a:rPr lang="nl-NL" sz="2800" dirty="0"/>
              <a:t>10/11 december			Eerste rapport</a:t>
            </a:r>
          </a:p>
          <a:p>
            <a:r>
              <a:rPr lang="nl-NL" sz="2800" dirty="0"/>
              <a:t>10/11 december		        	MOL-gesprek</a:t>
            </a:r>
          </a:p>
          <a:p>
            <a:r>
              <a:rPr lang="nl-NL" sz="2800" dirty="0"/>
              <a:t>20 december				Onderbouwgala</a:t>
            </a:r>
          </a:p>
          <a:p>
            <a:r>
              <a:rPr lang="nl-NL" sz="2800" dirty="0"/>
              <a:t>21 december				Kerstlunch</a:t>
            </a:r>
          </a:p>
          <a:p>
            <a:pPr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058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Arial" pitchFamily="34" charset="0"/>
                <a:cs typeface="Arial" pitchFamily="34" charset="0"/>
              </a:rPr>
              <a:t>Uiteen in mentorklassen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904CA86-3AFB-445C-8F11-6D78085C310C}"/>
              </a:ext>
            </a:extLst>
          </p:cNvPr>
          <p:cNvSpPr/>
          <p:nvPr/>
        </p:nvSpPr>
        <p:spPr>
          <a:xfrm>
            <a:off x="1619672" y="2132856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1TVa	118	Jenneke Don</a:t>
            </a:r>
          </a:p>
          <a:p>
            <a:r>
              <a:rPr lang="nl-NL" dirty="0"/>
              <a:t>1Vb	115	Yara van Zon</a:t>
            </a:r>
          </a:p>
          <a:p>
            <a:r>
              <a:rPr lang="nl-NL" dirty="0"/>
              <a:t>1Ha_O 	113	Bas Koster</a:t>
            </a:r>
          </a:p>
          <a:p>
            <a:r>
              <a:rPr lang="nl-NL" dirty="0"/>
              <a:t>1THb	117	Matthijs Vos</a:t>
            </a:r>
          </a:p>
          <a:p>
            <a:r>
              <a:rPr lang="nl-NL" dirty="0"/>
              <a:t>1Hc 	317	</a:t>
            </a:r>
            <a:r>
              <a:rPr lang="nl-NL" dirty="0" err="1"/>
              <a:t>Enriko</a:t>
            </a:r>
            <a:r>
              <a:rPr lang="nl-NL" dirty="0"/>
              <a:t> Ipsa</a:t>
            </a:r>
          </a:p>
          <a:p>
            <a:r>
              <a:rPr lang="nl-NL" dirty="0"/>
              <a:t>1Hd	219	Laura Archidona</a:t>
            </a:r>
          </a:p>
          <a:p>
            <a:r>
              <a:rPr lang="nl-NL" dirty="0"/>
              <a:t>1Ma_O	319	Annemarie Alberts</a:t>
            </a:r>
          </a:p>
          <a:p>
            <a:r>
              <a:rPr lang="nl-NL" dirty="0"/>
              <a:t>1Mb_O	111	Teun de Groot</a:t>
            </a:r>
          </a:p>
          <a:p>
            <a:r>
              <a:rPr lang="nl-NL" dirty="0"/>
              <a:t>1TMc	211	Nigel Hoffman</a:t>
            </a:r>
          </a:p>
          <a:p>
            <a:r>
              <a:rPr lang="nl-NL" dirty="0"/>
              <a:t>1Md	213	Max Hemprig</a:t>
            </a:r>
          </a:p>
          <a:p>
            <a:r>
              <a:rPr lang="nl-NL" dirty="0"/>
              <a:t>1Me	215	Deborah Rosekrans</a:t>
            </a:r>
          </a:p>
        </p:txBody>
      </p:sp>
    </p:spTree>
    <p:extLst>
      <p:ext uri="{BB962C8B-B14F-4D97-AF65-F5344CB8AC3E}">
        <p14:creationId xmlns:p14="http://schemas.microsoft.com/office/powerpoint/2010/main" val="226335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7">
      <a:dk1>
        <a:sysClr val="windowText" lastClr="000000"/>
      </a:dk1>
      <a:lt1>
        <a:srgbClr val="00B0F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B20059A4BCB48A93BC7ED172302E5" ma:contentTypeVersion="0" ma:contentTypeDescription="Een nieuw document maken." ma:contentTypeScope="" ma:versionID="3fbcfb52a2d4c28b5abdf8d3925525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0143D-688A-4196-9374-ADDF4F7BF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30C69-9788-4C0A-B65F-14C99F63A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F09934-CCAF-45CC-B3F0-76165E0B5FF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Diavoorstelling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Office-thema</vt:lpstr>
      <vt:lpstr>Kantoorthema</vt:lpstr>
      <vt:lpstr>PowerPoint-presentatie</vt:lpstr>
      <vt:lpstr>  Wat kunt u vanavond verwachten? </vt:lpstr>
      <vt:lpstr>    Team brugklas  </vt:lpstr>
      <vt:lpstr>PowerPoint-presentatie</vt:lpstr>
      <vt:lpstr>Terugblik eerste weken</vt:lpstr>
      <vt:lpstr> Belangrijke data </vt:lpstr>
      <vt:lpstr>Uiteen in mentorklassen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Josephine Hooijberg</dc:creator>
  <cp:lastModifiedBy>Kieft - van den Berg, G.</cp:lastModifiedBy>
  <cp:revision>67</cp:revision>
  <cp:lastPrinted>2012-09-24T13:36:01Z</cp:lastPrinted>
  <dcterms:created xsi:type="dcterms:W3CDTF">2011-10-04T18:42:29Z</dcterms:created>
  <dcterms:modified xsi:type="dcterms:W3CDTF">2018-10-12T08:22:28Z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0x010100A24B20059A4BCB48A93BC7ED172302E5</vt:lpwstr>
  </property>
</Properties>
</file>