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handoutMasterIdLst>
    <p:handoutMasterId r:id="rId15"/>
  </p:handoutMasterIdLst>
  <p:sldIdLst>
    <p:sldId id="280" r:id="rId6"/>
    <p:sldId id="281" r:id="rId7"/>
    <p:sldId id="282" r:id="rId8"/>
    <p:sldId id="287" r:id="rId9"/>
    <p:sldId id="284" r:id="rId10"/>
    <p:sldId id="283" r:id="rId11"/>
    <p:sldId id="285" r:id="rId12"/>
    <p:sldId id="288" r:id="rId13"/>
    <p:sldId id="28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60190-4674-418D-9EA3-FB9848080FC3}" v="7" dt="2019-09-04T16:47:16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0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8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6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4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9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8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44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2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62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5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76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2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2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5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2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3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20-9-2019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C985-B5C7-4F13-AE88-7ED5554F618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E05-D4BD-4579-A366-6BA6947A33A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ahaarlem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.filius@schoter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9593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/>
              <a:t>Anouk Filius</a:t>
            </a:r>
            <a:br>
              <a:rPr lang="nl-NL" sz="3200" dirty="0"/>
            </a:br>
            <a:r>
              <a:rPr lang="nl-NL" sz="3200" dirty="0"/>
              <a:t>Decaan </a:t>
            </a:r>
            <a:r>
              <a:rPr lang="nl-NL" sz="3200" dirty="0" err="1"/>
              <a:t>tto</a:t>
            </a:r>
            <a:r>
              <a:rPr lang="nl-NL" sz="3200" dirty="0"/>
              <a:t>, atheneum, havo, mavo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/>
              <a:t>4 havo / 5 vwo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68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Loopbaanoriëntatie en –begeleiding (LOB)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8363272" cy="4032448"/>
          </a:xfrm>
        </p:spPr>
        <p:txBody>
          <a:bodyPr>
            <a:normAutofit/>
          </a:bodyPr>
          <a:lstStyle/>
          <a:p>
            <a:r>
              <a:rPr lang="nl-NL" sz="2800" dirty="0"/>
              <a:t>Programma LOB</a:t>
            </a:r>
          </a:p>
          <a:p>
            <a:pPr lvl="1"/>
            <a:r>
              <a:rPr lang="nl-NL" sz="2400" dirty="0"/>
              <a:t>SKIA</a:t>
            </a:r>
          </a:p>
          <a:p>
            <a:pPr lvl="1"/>
            <a:r>
              <a:rPr lang="nl-NL" sz="2400" dirty="0"/>
              <a:t>KeuzeWeb</a:t>
            </a:r>
          </a:p>
          <a:p>
            <a:pPr lvl="1"/>
            <a:r>
              <a:rPr lang="nl-NL" sz="2400" dirty="0"/>
              <a:t>4 havo </a:t>
            </a:r>
          </a:p>
          <a:p>
            <a:pPr marL="457200" lvl="1" indent="0">
              <a:buNone/>
            </a:pPr>
            <a:endParaRPr lang="nl-NL" sz="2400" dirty="0"/>
          </a:p>
          <a:p>
            <a:r>
              <a:rPr lang="nl-NL" sz="2800" dirty="0"/>
              <a:t>SE-cijfer </a:t>
            </a:r>
          </a:p>
          <a:p>
            <a:r>
              <a:rPr lang="nl-NL" sz="2800" dirty="0"/>
              <a:t>Beroepenavond</a:t>
            </a:r>
          </a:p>
          <a:p>
            <a:r>
              <a:rPr lang="nl-NL" sz="2800" dirty="0"/>
              <a:t>Tips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284063"/>
            <a:ext cx="2664296" cy="27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8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Programma LOB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768" y="1484784"/>
            <a:ext cx="8003232" cy="4464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/>
              <a:t>Oriëntatie studies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Opleidingenmarkt SKIA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Open dag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Proefstuderen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Beroepenavond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753F53-13CD-46EA-A128-0373BEC2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356992"/>
            <a:ext cx="417612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22367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Opleidingenmarkt SKIA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75656" y="1772816"/>
            <a:ext cx="8003232" cy="4464496"/>
          </a:xfrm>
        </p:spPr>
        <p:txBody>
          <a:bodyPr>
            <a:normAutofit/>
          </a:bodyPr>
          <a:lstStyle/>
          <a:p>
            <a:r>
              <a:rPr lang="nl-NL" sz="2800" dirty="0">
                <a:hlinkClick r:id="rId3"/>
              </a:rPr>
              <a:t>www.skiahaarlem.nl</a:t>
            </a:r>
            <a:r>
              <a:rPr lang="nl-NL" sz="2800" dirty="0"/>
              <a:t> </a:t>
            </a:r>
          </a:p>
          <a:p>
            <a:r>
              <a:rPr lang="nl-NL" sz="2800" dirty="0"/>
              <a:t>Inschrijving 11 september – 8 oktober </a:t>
            </a:r>
          </a:p>
          <a:p>
            <a:r>
              <a:rPr lang="nl-NL" sz="2800" dirty="0"/>
              <a:t>12 en/ of 13 november </a:t>
            </a:r>
          </a:p>
          <a:p>
            <a:r>
              <a:rPr lang="nl-NL" sz="2800" dirty="0"/>
              <a:t>Eén ouder mee</a:t>
            </a:r>
          </a:p>
          <a:p>
            <a:r>
              <a:rPr lang="nl-NL" sz="2800" dirty="0"/>
              <a:t>Ouderworkshop</a:t>
            </a:r>
          </a:p>
          <a:p>
            <a:r>
              <a:rPr lang="nl-NL" sz="2800" dirty="0"/>
              <a:t>Locatie: InHolland Haarlem  </a:t>
            </a:r>
          </a:p>
        </p:txBody>
      </p:sp>
    </p:spTree>
    <p:extLst>
      <p:ext uri="{BB962C8B-B14F-4D97-AF65-F5344CB8AC3E}">
        <p14:creationId xmlns:p14="http://schemas.microsoft.com/office/powerpoint/2010/main" val="197828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828600" y="142977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b="1"/>
              <a:t>KeuzeWeb</a:t>
            </a:r>
            <a:endParaRPr lang="nl-NL" sz="32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381" t="12038" b="6029"/>
          <a:stretch/>
        </p:blipFill>
        <p:spPr>
          <a:xfrm>
            <a:off x="102839" y="1339209"/>
            <a:ext cx="8784890" cy="45331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62601" t="24801" r="3538" b="27320"/>
          <a:stretch/>
        </p:blipFill>
        <p:spPr>
          <a:xfrm>
            <a:off x="5106309" y="4797152"/>
            <a:ext cx="3781420" cy="1670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63387" t="12201" r="4325" b="9681"/>
          <a:stretch/>
        </p:blipFill>
        <p:spPr>
          <a:xfrm>
            <a:off x="5249172" y="258928"/>
            <a:ext cx="3716492" cy="28100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Rechte verbindingslijn met pijl 11"/>
          <p:cNvCxnSpPr/>
          <p:nvPr/>
        </p:nvCxnSpPr>
        <p:spPr>
          <a:xfrm flipV="1">
            <a:off x="1619672" y="1196752"/>
            <a:ext cx="338437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1619672" y="4285980"/>
            <a:ext cx="3168352" cy="94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Mutaties en mbo (alleen havo)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334070"/>
            <a:ext cx="8003232" cy="4824536"/>
          </a:xfrm>
        </p:spPr>
        <p:txBody>
          <a:bodyPr>
            <a:normAutofit/>
          </a:bodyPr>
          <a:lstStyle/>
          <a:p>
            <a:r>
              <a:rPr lang="nl-NL" sz="2400" dirty="0"/>
              <a:t>Wisseling vakken(pakket) tot uiterlijk </a:t>
            </a:r>
            <a:r>
              <a:rPr lang="nl-NL" sz="2400" b="1" dirty="0"/>
              <a:t>1 december </a:t>
            </a:r>
            <a:r>
              <a:rPr lang="nl-NL" sz="2400" dirty="0"/>
              <a:t>2019 met mutatieformulier coördinator </a:t>
            </a:r>
          </a:p>
          <a:p>
            <a:r>
              <a:rPr lang="nl-NL" sz="2000" dirty="0"/>
              <a:t>Voorwaarden: </a:t>
            </a:r>
          </a:p>
          <a:p>
            <a:pPr lvl="1"/>
            <a:r>
              <a:rPr lang="nl-NL" sz="2000" dirty="0"/>
              <a:t>Passend profiel </a:t>
            </a:r>
          </a:p>
          <a:p>
            <a:pPr lvl="1"/>
            <a:r>
              <a:rPr lang="nl-NL" sz="2000" dirty="0"/>
              <a:t>Geen probleem voor toekomstige doorstroom </a:t>
            </a:r>
          </a:p>
          <a:p>
            <a:pPr lvl="1"/>
            <a:r>
              <a:rPr lang="nl-NL" sz="2000" dirty="0"/>
              <a:t>Past in het rooster </a:t>
            </a:r>
          </a:p>
          <a:p>
            <a:r>
              <a:rPr lang="nl-NL" sz="2000" dirty="0"/>
              <a:t>Let op: inhaalwerk bij nieuw vak 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2x blijven zitten in 4 havo of past praktijkgericht beter?</a:t>
            </a:r>
          </a:p>
          <a:p>
            <a:pPr lvl="1"/>
            <a:r>
              <a:rPr lang="nl-NL" sz="2000" dirty="0"/>
              <a:t>Start mbo-4 in jan/feb of sept</a:t>
            </a:r>
          </a:p>
          <a:p>
            <a:pPr lvl="1"/>
            <a:r>
              <a:rPr lang="nl-NL" sz="2000" dirty="0"/>
              <a:t>Inschrijving voor 1 april = toelatingsrecht </a:t>
            </a:r>
          </a:p>
          <a:p>
            <a:pPr lvl="1"/>
            <a:r>
              <a:rPr lang="nl-NL" sz="2000" dirty="0"/>
              <a:t>Instroomeisen + doorstroom hbo relatief eenvoudig </a:t>
            </a:r>
          </a:p>
        </p:txBody>
      </p:sp>
    </p:spTree>
    <p:extLst>
      <p:ext uri="{BB962C8B-B14F-4D97-AF65-F5344CB8AC3E}">
        <p14:creationId xmlns:p14="http://schemas.microsoft.com/office/powerpoint/2010/main" val="257832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SE-cijfer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>
            <a:normAutofit/>
          </a:bodyPr>
          <a:lstStyle/>
          <a:p>
            <a:r>
              <a:rPr lang="nl-NL" sz="2800" dirty="0"/>
              <a:t>Tentamencijfers voorexamenklas (dus niet examencijfers) bepalend voor toelating vervolgopleiding </a:t>
            </a:r>
          </a:p>
          <a:p>
            <a:r>
              <a:rPr lang="nl-NL" sz="2800" dirty="0"/>
              <a:t>Reden: vervroegde inschrijfdata vervolgstudies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17232"/>
            <a:ext cx="1510423" cy="10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172200" cy="857250"/>
          </a:xfrm>
        </p:spPr>
        <p:txBody>
          <a:bodyPr>
            <a:noAutofit/>
          </a:bodyPr>
          <a:lstStyle/>
          <a:p>
            <a:r>
              <a:rPr lang="nl-NL" sz="3600" b="1" dirty="0"/>
              <a:t>Beroepenavond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5576" y="1628800"/>
            <a:ext cx="7920880" cy="4032448"/>
          </a:xfrm>
        </p:spPr>
        <p:txBody>
          <a:bodyPr>
            <a:normAutofit/>
          </a:bodyPr>
          <a:lstStyle/>
          <a:p>
            <a:r>
              <a:rPr lang="nl-NL" sz="2800" dirty="0"/>
              <a:t>Dinsdag 17 maart 2020</a:t>
            </a:r>
          </a:p>
          <a:p>
            <a:r>
              <a:rPr lang="nl-NL" sz="2800" dirty="0"/>
              <a:t>1</a:t>
            </a:r>
            <a:r>
              <a:rPr lang="nl-NL" sz="2800" baseline="30000" dirty="0"/>
              <a:t>e</a:t>
            </a:r>
            <a:r>
              <a:rPr lang="nl-NL" sz="2800" dirty="0"/>
              <a:t> editie vorig jaar groot succes! 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Workshops door ouders en oud-leerlingen over (studie)keuzes, werkveld, tips, etc.   </a:t>
            </a:r>
            <a:endParaRPr lang="nl-NL" dirty="0"/>
          </a:p>
          <a:p>
            <a:pPr lvl="1"/>
            <a:r>
              <a:rPr lang="nl-NL" sz="2400" dirty="0"/>
              <a:t>Alleen bij voldoende animo! </a:t>
            </a:r>
          </a:p>
          <a:p>
            <a:pPr lvl="1"/>
            <a:r>
              <a:rPr lang="nl-NL" sz="2400" dirty="0"/>
              <a:t>Aanmelden bij </a:t>
            </a:r>
            <a:r>
              <a:rPr lang="nl-NL" sz="2400" dirty="0">
                <a:hlinkClick r:id="rId3"/>
              </a:rPr>
              <a:t>a.filius@schoter.nl</a:t>
            </a:r>
            <a:r>
              <a:rPr lang="nl-NL" sz="2400" dirty="0"/>
              <a:t> </a:t>
            </a:r>
          </a:p>
          <a:p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95930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“Ontdek je plek”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3608" y="1329000"/>
            <a:ext cx="7948496" cy="5184576"/>
          </a:xfrm>
        </p:spPr>
        <p:txBody>
          <a:bodyPr>
            <a:normAutofit/>
          </a:bodyPr>
          <a:lstStyle/>
          <a:p>
            <a:r>
              <a:rPr lang="nl-NL" sz="2800" dirty="0"/>
              <a:t>Zelfkennis </a:t>
            </a:r>
          </a:p>
          <a:p>
            <a:r>
              <a:rPr lang="nl-NL" sz="2800" dirty="0"/>
              <a:t>Verstand en gevoel </a:t>
            </a:r>
            <a:endParaRPr lang="nl-NL" sz="2400" dirty="0"/>
          </a:p>
          <a:p>
            <a:pPr lvl="1"/>
            <a:r>
              <a:rPr lang="nl-NL" sz="2400" dirty="0"/>
              <a:t>Toekomstige beroepen</a:t>
            </a:r>
          </a:p>
          <a:p>
            <a:pPr lvl="1"/>
            <a:r>
              <a:rPr lang="nl-NL" sz="2400" dirty="0"/>
              <a:t>Kenmerken ‘wat vind ik belangrijk’  </a:t>
            </a:r>
          </a:p>
          <a:p>
            <a:pPr lvl="1"/>
            <a:r>
              <a:rPr lang="nl-NL" sz="2400" dirty="0"/>
              <a:t>Maatwerk in studies</a:t>
            </a:r>
          </a:p>
          <a:p>
            <a:pPr lvl="1"/>
            <a:r>
              <a:rPr lang="nl-NL" sz="2400" dirty="0"/>
              <a:t>Open dagen </a:t>
            </a:r>
          </a:p>
          <a:p>
            <a:r>
              <a:rPr lang="nl-NL" sz="2800" dirty="0"/>
              <a:t>Accepteer imperfectie en onzekerheid: </a:t>
            </a:r>
          </a:p>
          <a:p>
            <a:pPr lvl="1"/>
            <a:r>
              <a:rPr lang="nl-NL" sz="2400" dirty="0"/>
              <a:t>Niet alles kan en niet alles is perfect</a:t>
            </a:r>
          </a:p>
          <a:p>
            <a:pPr lvl="1"/>
            <a:r>
              <a:rPr lang="nl-NL" sz="2400" dirty="0"/>
              <a:t>Je weet niet wat je niet gekozen hebt  </a:t>
            </a:r>
          </a:p>
          <a:p>
            <a:pPr lvl="1"/>
            <a:r>
              <a:rPr lang="nl-NL" sz="2400" dirty="0"/>
              <a:t>Ontwikkeling door vallen en opstaan: ongelukkige keuze = met nieuwe ervaring/inzichten naar nieuwe stap 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001980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2" ma:contentTypeDescription="Een nieuw document maken." ma:contentTypeScope="" ma:versionID="d6ec467125f00e12192970a5c9c45b04">
  <xsd:schema xmlns:xsd="http://www.w3.org/2001/XMLSchema" xmlns:xs="http://www.w3.org/2001/XMLSchema" xmlns:p="http://schemas.microsoft.com/office/2006/metadata/properties" xmlns:ns2="9e0501ff-efe5-416f-918d-41f28ab63c26" targetNamespace="http://schemas.microsoft.com/office/2006/metadata/properties" ma:root="true" ma:fieldsID="0cb99a2c60717cea6dedecc74198716c" ns2:_="">
    <xsd:import namespace="9e0501ff-efe5-416f-918d-41f28ab63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972E8-39FF-4E90-BC68-6D08E7844B2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9e0501ff-efe5-416f-918d-41f28ab63c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E6DAEF-86F0-4A21-A963-762878891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Diavoorstelling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Kantoorthema</vt:lpstr>
      <vt:lpstr>1_Kantoorthema</vt:lpstr>
      <vt:lpstr>Anouk Filius Decaan tto, atheneum, havo, mavo</vt:lpstr>
      <vt:lpstr>Loopbaanoriëntatie en –begeleiding (LOB)</vt:lpstr>
      <vt:lpstr>Programma LOB</vt:lpstr>
      <vt:lpstr>Opleidingenmarkt SKIA</vt:lpstr>
      <vt:lpstr>KeuzeWeb</vt:lpstr>
      <vt:lpstr>Mutaties en mbo (alleen havo)</vt:lpstr>
      <vt:lpstr>SE-cijfer</vt:lpstr>
      <vt:lpstr>Beroepenavond</vt:lpstr>
      <vt:lpstr>“Ontdek je plek”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Kieft - van den Berg, G.</cp:lastModifiedBy>
  <cp:revision>181</cp:revision>
  <dcterms:created xsi:type="dcterms:W3CDTF">2011-01-19T21:08:22Z</dcterms:created>
  <dcterms:modified xsi:type="dcterms:W3CDTF">2019-09-20T09:03:54Z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7429100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2016-02-11T05:57:58Z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2015-11-23T13:28:00Z</vt:filetime>
  </property>
</Properties>
</file>