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4"/>
  </p:handoutMasterIdLst>
  <p:sldIdLst>
    <p:sldId id="280" r:id="rId5"/>
    <p:sldId id="281" r:id="rId6"/>
    <p:sldId id="282" r:id="rId7"/>
    <p:sldId id="286" r:id="rId8"/>
    <p:sldId id="284" r:id="rId9"/>
    <p:sldId id="291" r:id="rId10"/>
    <p:sldId id="289" r:id="rId11"/>
    <p:sldId id="294" r:id="rId12"/>
    <p:sldId id="287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ijl, licht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Stijl, thema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Stijl, gemiddeld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Stijl, licht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5" d="100"/>
          <a:sy n="85" d="100"/>
        </p:scale>
        <p:origin x="11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31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43217-10D8-4171-AAE9-625358DBD56B}" type="datetimeFigureOut">
              <a:rPr lang="nl-NL" smtClean="0"/>
              <a:t>11-10-2019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F2069-E058-497C-B8A5-68CF8A5ED05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3558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000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7240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768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17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7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80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62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5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393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9385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87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C985-B5C7-4F13-AE88-7ED5554F6185}" type="datetimeFigureOut">
              <a:rPr lang="nl-NL" smtClean="0"/>
              <a:pPr/>
              <a:t>11-10-2019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4E05-D4BD-4579-A366-6BA6947A33A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585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3959385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212572"/>
            <a:ext cx="8229600" cy="1143000"/>
          </a:xfrm>
        </p:spPr>
        <p:txBody>
          <a:bodyPr>
            <a:noAutofit/>
          </a:bodyPr>
          <a:lstStyle/>
          <a:p>
            <a:r>
              <a:rPr lang="nl-NL" sz="3200" dirty="0"/>
              <a:t>Ellen Eggermond</a:t>
            </a:r>
            <a:br>
              <a:rPr lang="nl-NL" sz="3200" dirty="0"/>
            </a:br>
            <a:r>
              <a:rPr lang="nl-NL" sz="3200" dirty="0"/>
              <a:t>Decaan mavo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683568" y="1700808"/>
            <a:ext cx="8003232" cy="3129211"/>
          </a:xfrm>
        </p:spPr>
        <p:txBody>
          <a:bodyPr/>
          <a:lstStyle/>
          <a:p>
            <a:pPr marL="0" indent="0" algn="ctr">
              <a:buNone/>
            </a:pPr>
            <a:r>
              <a:rPr lang="nl-NL" sz="6000" b="1" dirty="0"/>
              <a:t>2 mavo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668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Loopbaanoriëntatie en –begeleiding</a:t>
            </a:r>
            <a:br>
              <a:rPr lang="nl-NL" sz="3600" b="1" dirty="0"/>
            </a:br>
            <a:br>
              <a:rPr lang="nl-NL" sz="3600" b="1" dirty="0"/>
            </a:br>
            <a:r>
              <a:rPr lang="nl-NL" sz="3200" dirty="0"/>
              <a:t>profielkeuze (jaar 2 en 3)</a:t>
            </a:r>
            <a:br>
              <a:rPr lang="nl-NL" sz="3200" dirty="0"/>
            </a:br>
            <a:r>
              <a:rPr lang="nl-NL" sz="3200" dirty="0"/>
              <a:t>studiekeuze (jaar 3 en 4)</a:t>
            </a:r>
          </a:p>
        </p:txBody>
      </p:sp>
    </p:spTree>
    <p:extLst>
      <p:ext uri="{BB962C8B-B14F-4D97-AF65-F5344CB8AC3E}">
        <p14:creationId xmlns:p14="http://schemas.microsoft.com/office/powerpoint/2010/main" val="309808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Voorbereiding profielkeuze 2 mavo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676704"/>
              </p:ext>
            </p:extLst>
          </p:nvPr>
        </p:nvGraphicFramePr>
        <p:xfrm>
          <a:off x="899592" y="1556792"/>
          <a:ext cx="7344816" cy="38090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851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9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3936">
                <a:tc>
                  <a:txBody>
                    <a:bodyPr/>
                    <a:lstStyle/>
                    <a:p>
                      <a:r>
                        <a:rPr lang="nl-NL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Activiteit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936">
                <a:tc>
                  <a:txBody>
                    <a:bodyPr/>
                    <a:lstStyle/>
                    <a:p>
                      <a:r>
                        <a:rPr lang="nl-NL" dirty="0"/>
                        <a:t>Mentorlessen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KeuzeWeb (rapport)</a:t>
                      </a:r>
                      <a:r>
                        <a:rPr lang="nl-NL" baseline="0" dirty="0"/>
                        <a:t>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432">
                <a:tc>
                  <a:txBody>
                    <a:bodyPr/>
                    <a:lstStyle/>
                    <a:p>
                      <a:r>
                        <a:rPr lang="nl-NL" dirty="0"/>
                        <a:t>14</a:t>
                      </a:r>
                      <a:r>
                        <a:rPr lang="nl-NL" baseline="0" dirty="0"/>
                        <a:t> jan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Informatieavond profielkeuze (voorlopige</a:t>
                      </a:r>
                      <a:r>
                        <a:rPr lang="nl-NL" baseline="0" dirty="0"/>
                        <a:t> keuze) 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936">
                <a:tc>
                  <a:txBody>
                    <a:bodyPr/>
                    <a:lstStyle/>
                    <a:p>
                      <a:r>
                        <a:rPr lang="nl-NL" dirty="0"/>
                        <a:t>16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Choice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936">
                <a:tc>
                  <a:txBody>
                    <a:bodyPr/>
                    <a:lstStyle/>
                    <a:p>
                      <a:r>
                        <a:rPr lang="nl-NL" dirty="0"/>
                        <a:t>31 jan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Advies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3936">
                <a:tc>
                  <a:txBody>
                    <a:bodyPr/>
                    <a:lstStyle/>
                    <a:p>
                      <a:r>
                        <a:rPr lang="nl-NL" dirty="0"/>
                        <a:t>Vanaf 3 feb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Mentorgesprekken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3936">
                <a:tc>
                  <a:txBody>
                    <a:bodyPr/>
                    <a:lstStyle/>
                    <a:p>
                      <a:r>
                        <a:rPr lang="nl-NL" dirty="0"/>
                        <a:t>25/26 mrt (MOL)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Tekenen definitieve profielkeuze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45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KeuzeWeb</a:t>
            </a:r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50000" t="9434" r="4501" b="5284"/>
          <a:stretch/>
        </p:blipFill>
        <p:spPr>
          <a:xfrm>
            <a:off x="822461" y="1484784"/>
            <a:ext cx="7499077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24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Profielkeuze 2 mavo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23020" y="1844824"/>
            <a:ext cx="7097960" cy="4545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800" b="1" dirty="0"/>
              <a:t>Economie</a:t>
            </a:r>
            <a:r>
              <a:rPr lang="nl-NL" sz="2800" dirty="0"/>
              <a:t> 		economie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/>
              <a:t>Zorg &amp; Welzijn </a:t>
            </a:r>
            <a:r>
              <a:rPr lang="nl-NL" sz="2800" dirty="0"/>
              <a:t>	biologie</a:t>
            </a:r>
          </a:p>
          <a:p>
            <a:pPr marL="0" indent="0">
              <a:buNone/>
            </a:pPr>
            <a:r>
              <a:rPr lang="nl-NL" sz="2800" dirty="0"/>
              <a:t> </a:t>
            </a:r>
          </a:p>
          <a:p>
            <a:pPr marL="0" indent="0">
              <a:buNone/>
            </a:pPr>
            <a:r>
              <a:rPr lang="nl-NL" sz="2800" b="1" dirty="0"/>
              <a:t>Landbouw</a:t>
            </a:r>
            <a:r>
              <a:rPr lang="nl-NL" sz="2800" dirty="0"/>
              <a:t> 		wiskunde + biologie/</a:t>
            </a:r>
            <a:r>
              <a:rPr lang="nl-NL" sz="2800" dirty="0" err="1"/>
              <a:t>nask</a:t>
            </a:r>
            <a:r>
              <a:rPr lang="nl-NL" sz="2800" dirty="0"/>
              <a:t> 1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/>
              <a:t>Techniek</a:t>
            </a:r>
            <a:r>
              <a:rPr lang="nl-NL" sz="2800" dirty="0"/>
              <a:t> 		wiskunde + </a:t>
            </a:r>
            <a:r>
              <a:rPr lang="nl-NL" sz="2800" dirty="0" err="1"/>
              <a:t>nask</a:t>
            </a:r>
            <a:r>
              <a:rPr lang="nl-NL" sz="2800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412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Profielkeuze 2 mavo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023020" y="1556792"/>
            <a:ext cx="7097960" cy="45456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sz="2800" b="1" dirty="0"/>
              <a:t>Standaard: </a:t>
            </a:r>
          </a:p>
          <a:p>
            <a:pPr marL="0" indent="0">
              <a:buNone/>
            </a:pPr>
            <a:r>
              <a:rPr lang="nl-NL" sz="2800" dirty="0"/>
              <a:t>Nederlands, Engels, Duits (in 19-20), geschiedenis, aardrijkskunde, scheikunde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800" b="1" dirty="0"/>
              <a:t>Keuze</a:t>
            </a:r>
            <a:r>
              <a:rPr lang="nl-NL" sz="2800" dirty="0"/>
              <a:t> (kies 4): </a:t>
            </a:r>
          </a:p>
          <a:p>
            <a:pPr marL="0" indent="0">
              <a:buNone/>
            </a:pPr>
            <a:r>
              <a:rPr lang="nl-NL" sz="2800" dirty="0"/>
              <a:t>economie, biologie, wiskunde, natuurkunde, </a:t>
            </a:r>
            <a:r>
              <a:rPr lang="nl-NL" sz="2800" i="1" dirty="0"/>
              <a:t>Frans, tekenen, drama, lo2 (vanaf 20-21 ook Duits)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b="1" dirty="0"/>
              <a:t>Extra: </a:t>
            </a:r>
          </a:p>
          <a:p>
            <a:pPr marL="0" indent="0">
              <a:buNone/>
            </a:pPr>
            <a:r>
              <a:rPr lang="nl-NL" sz="2800" dirty="0"/>
              <a:t>Lo2 (dan niet als keuzevak)  </a:t>
            </a:r>
          </a:p>
          <a:p>
            <a:pPr marL="0" indent="0">
              <a:buNone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48304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Profielkeuze 3 mavo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33354" y="1772816"/>
            <a:ext cx="8316416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Profiel examenjaar: </a:t>
            </a:r>
          </a:p>
          <a:p>
            <a:r>
              <a:rPr lang="nl-NL" sz="2400" dirty="0"/>
              <a:t>7 examenvakken (</a:t>
            </a:r>
            <a:r>
              <a:rPr lang="nl-NL" sz="2400" i="1" dirty="0"/>
              <a:t>nu 10 of 11</a:t>
            </a:r>
            <a:r>
              <a:rPr lang="nl-NL" sz="2400" dirty="0"/>
              <a:t>)</a:t>
            </a:r>
          </a:p>
          <a:p>
            <a:r>
              <a:rPr lang="nl-NL" sz="2400" dirty="0"/>
              <a:t>Let op: vakken die zijn laten vallen, kunnen niet opnieuw worden gekozen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4365104"/>
            <a:ext cx="2820798" cy="2115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936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Tips voor ouders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899592" y="1844824"/>
            <a:ext cx="8003232" cy="5112568"/>
          </a:xfrm>
        </p:spPr>
        <p:txBody>
          <a:bodyPr>
            <a:normAutofit/>
          </a:bodyPr>
          <a:lstStyle/>
          <a:p>
            <a:r>
              <a:rPr lang="nl-NL" dirty="0"/>
              <a:t>Praat erover </a:t>
            </a:r>
          </a:p>
          <a:p>
            <a:r>
              <a:rPr lang="nl-NL" dirty="0"/>
              <a:t>Help bij bewustwording interesses, vaardigheden en ambities</a:t>
            </a:r>
          </a:p>
          <a:p>
            <a:endParaRPr lang="nl-NL" dirty="0"/>
          </a:p>
          <a:p>
            <a:pPr marL="400050" lvl="1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2160" y="3910589"/>
            <a:ext cx="2592288" cy="267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290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9188" y="1916832"/>
            <a:ext cx="8229600" cy="1143000"/>
          </a:xfrm>
        </p:spPr>
        <p:txBody>
          <a:bodyPr>
            <a:noAutofit/>
          </a:bodyPr>
          <a:lstStyle/>
          <a:p>
            <a:r>
              <a:rPr lang="nl-NL" sz="3600" b="1" dirty="0"/>
              <a:t>Vragen over profielkeuze?</a:t>
            </a:r>
          </a:p>
        </p:txBody>
      </p:sp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971600" y="3356992"/>
            <a:ext cx="6984776" cy="4959424"/>
          </a:xfrm>
        </p:spPr>
        <p:txBody>
          <a:bodyPr>
            <a:normAutofit/>
          </a:bodyPr>
          <a:lstStyle/>
          <a:p>
            <a:pPr marL="400050" lvl="1" indent="0" algn="ctr">
              <a:buNone/>
            </a:pPr>
            <a:r>
              <a:rPr lang="nl-NL" dirty="0"/>
              <a:t>Mail naar: </a:t>
            </a:r>
          </a:p>
          <a:p>
            <a:pPr marL="400050" lvl="1" indent="0" algn="ctr">
              <a:buNone/>
            </a:pPr>
            <a:r>
              <a:rPr lang="nl-NL" dirty="0"/>
              <a:t>e.eggermond@schoter.nl</a:t>
            </a:r>
          </a:p>
          <a:p>
            <a:pPr marL="40005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63340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EC38A37253234EA2E6D30F88147BFB" ma:contentTypeVersion="" ma:contentTypeDescription="Een nieuw document maken." ma:contentTypeScope="" ma:versionID="23642ee59c80c2e45d7701ed01285f26">
  <xsd:schema xmlns:xsd="http://www.w3.org/2001/XMLSchema" xmlns:xs="http://www.w3.org/2001/XMLSchema" xmlns:p="http://schemas.microsoft.com/office/2006/metadata/properties" xmlns:ns2="9eea8315-3388-4120-bac9-0492b5c94915" xmlns:ns3="b30637ce-0f76-4f76-bc12-9bd75bf125b0" targetNamespace="http://schemas.microsoft.com/office/2006/metadata/properties" ma:root="true" ma:fieldsID="c735addaa1e590922abd7791687492e7" ns2:_="" ns3:_="">
    <xsd:import namespace="9eea8315-3388-4120-bac9-0492b5c94915"/>
    <xsd:import namespace="b30637ce-0f76-4f76-bc12-9bd75bf125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a8315-3388-4120-bac9-0492b5c949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0637ce-0f76-4f76-bc12-9bd75bf125b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A972E8-39FF-4E90-BC68-6D08E7844B2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30637ce-0f76-4f76-bc12-9bd75bf125b0"/>
    <ds:schemaRef ds:uri="9eea8315-3388-4120-bac9-0492b5c9491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1A20373-EF36-4BFD-8487-29BB68CA57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3244EE-D8C5-4029-8C1A-D52750F40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ea8315-3388-4120-bac9-0492b5c94915"/>
    <ds:schemaRef ds:uri="b30637ce-0f76-4f76-bc12-9bd75bf125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</Words>
  <Application>Microsoft Office PowerPoint</Application>
  <PresentationFormat>Diavoorstelling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Ellen Eggermond Decaan mavo</vt:lpstr>
      <vt:lpstr>Loopbaanoriëntatie en –begeleiding  profielkeuze (jaar 2 en 3) studiekeuze (jaar 3 en 4)</vt:lpstr>
      <vt:lpstr>Voorbereiding profielkeuze 2 mavo</vt:lpstr>
      <vt:lpstr>KeuzeWeb</vt:lpstr>
      <vt:lpstr>Profielkeuze 2 mavo</vt:lpstr>
      <vt:lpstr>Profielkeuze 2 mavo</vt:lpstr>
      <vt:lpstr>Profielkeuze 3 mavo</vt:lpstr>
      <vt:lpstr>Tips voor ouders</vt:lpstr>
      <vt:lpstr>Vragen over profielkeuze?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Profielkeuze  3 vwo</dc:title>
  <dc:creator>Jan</dc:creator>
  <cp:lastModifiedBy>Kieft - van den Berg, G.</cp:lastModifiedBy>
  <cp:revision>196</cp:revision>
  <dcterms:created xsi:type="dcterms:W3CDTF">2011-01-19T21:08:22Z</dcterms:created>
  <dcterms:modified xsi:type="dcterms:W3CDTF">2019-10-11T10:22:16Z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0x01010076EC38A37253234EA2E6D30F88147BFB</vt:lpwstr>
  </property>
  <property fmtid="{D5CDD505-2E9C-101B-9397-08002B2CF9AE}" pid="3" name="Author">
    <vt:lpwstr>3;#;UserInfo</vt:lpwstr>
  </property>
  <property fmtid="{D5CDD505-2E9C-101B-9397-08002B2CF9AE}" pid="4" name="Order">
    <vt:r8>7429100</vt:r8>
  </property>
  <property fmtid="{D5CDD505-2E9C-101B-9397-08002B2CF9AE}" pid="5" name="_ShortcutWebId">
    <vt:lpwstr/>
  </property>
  <property fmtid="{D5CDD505-2E9C-101B-9397-08002B2CF9AE}" pid="6" name="_ShortcutUniqueId">
    <vt:lpwstr/>
  </property>
  <property fmtid="{D5CDD505-2E9C-101B-9397-08002B2CF9AE}" pid="7" name="Modified">
    <vt:filetime>2016-02-11T05:57:58Z</vt:filetime>
  </property>
  <property fmtid="{D5CDD505-2E9C-101B-9397-08002B2CF9AE}" pid="8" name="Editor">
    <vt:lpwstr>3;#;UserInfo</vt:lpwstr>
  </property>
  <property fmtid="{D5CDD505-2E9C-101B-9397-08002B2CF9AE}" pid="9" name="_ShortcutSiteId">
    <vt:lpwstr/>
  </property>
  <property fmtid="{D5CDD505-2E9C-101B-9397-08002B2CF9AE}" pid="10" name="_ShortcutUrl">
    <vt:lpwstr/>
  </property>
  <property fmtid="{D5CDD505-2E9C-101B-9397-08002B2CF9AE}" pid="11" name="Created">
    <vt:filetime>2015-11-23T13:28:00Z</vt:filetime>
  </property>
</Properties>
</file>