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4" d="100"/>
          <a:sy n="54" d="100"/>
        </p:scale>
        <p:origin x="11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DA8B-1A26-440C-9D90-ABB17D6D8632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D170A-BBDC-48A9-B680-F4B5BC8476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15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170A-BBDC-48A9-B680-F4B5BC84760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2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827BA8-35DF-46FB-9CC0-6FF3D95DB613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.Dreijer@Schoter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Dyslexie op Het Schoter</a:t>
            </a:r>
            <a:br>
              <a:rPr lang="en-US" dirty="0"/>
            </a:br>
            <a:endParaRPr lang="nl-NL" dirty="0"/>
          </a:p>
        </p:txBody>
      </p:sp>
      <p:pic>
        <p:nvPicPr>
          <p:cNvPr id="1026" name="Picture 2" descr="Logo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231814" cy="168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8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verder</a:t>
            </a:r>
            <a:r>
              <a:rPr lang="en-US" dirty="0"/>
              <a:t> nog </a:t>
            </a:r>
            <a:r>
              <a:rPr lang="en-US" dirty="0" err="1"/>
              <a:t>vragen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 err="1"/>
              <a:t>Heeft</a:t>
            </a:r>
            <a:r>
              <a:rPr lang="en-US" dirty="0"/>
              <a:t> u op </a:t>
            </a:r>
            <a:r>
              <a:rPr lang="en-US" dirty="0" err="1"/>
              <a:t>een</a:t>
            </a:r>
            <a:r>
              <a:rPr lang="en-US" dirty="0"/>
              <a:t> later moment </a:t>
            </a:r>
            <a:r>
              <a:rPr lang="en-US" dirty="0" err="1"/>
              <a:t>vragen</a:t>
            </a:r>
            <a:r>
              <a:rPr lang="en-US"/>
              <a:t>, mail </a:t>
            </a:r>
            <a:r>
              <a:rPr lang="en-US" dirty="0" err="1"/>
              <a:t>naar</a:t>
            </a:r>
            <a:r>
              <a:rPr lang="en-US" dirty="0"/>
              <a:t>: </a:t>
            </a:r>
          </a:p>
          <a:p>
            <a:r>
              <a:rPr lang="en-US" b="1" dirty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H.Dreijer</a:t>
            </a:r>
            <a:r>
              <a:rPr lang="en-US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@Schoter.nl</a:t>
            </a:r>
            <a:r>
              <a:rPr lang="en-US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of</a:t>
            </a:r>
          </a:p>
          <a:p>
            <a:r>
              <a:rPr lang="en-US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M.Hageman@Schoter.nl</a:t>
            </a:r>
            <a:endParaRPr lang="nl-NL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30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          </a:t>
            </a:r>
            <a:r>
              <a:rPr lang="en-US" sz="4000" dirty="0" err="1"/>
              <a:t>Dyslexie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en-US" sz="4000" dirty="0"/>
              <a:t>   </a:t>
            </a:r>
            <a:r>
              <a:rPr lang="en-US" dirty="0"/>
              <a:t>wat </a:t>
            </a:r>
            <a:r>
              <a:rPr lang="en-US" dirty="0" err="1"/>
              <a:t>doet</a:t>
            </a:r>
            <a:r>
              <a:rPr lang="en-US" dirty="0"/>
              <a:t> Het Schoter?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docenten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 </a:t>
            </a:r>
            <a:r>
              <a:rPr lang="en-US" dirty="0" err="1"/>
              <a:t>dyslexie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namelijk</a:t>
            </a:r>
            <a:r>
              <a:rPr lang="en-US" dirty="0"/>
              <a:t> </a:t>
            </a:r>
            <a:r>
              <a:rPr lang="en-US" dirty="0" err="1"/>
              <a:t>zichtbaar</a:t>
            </a:r>
            <a:r>
              <a:rPr lang="en-US" dirty="0"/>
              <a:t> in het </a:t>
            </a:r>
            <a:r>
              <a:rPr lang="en-US" dirty="0" err="1"/>
              <a:t>leerlingvolgsysteem</a:t>
            </a:r>
            <a:r>
              <a:rPr lang="en-US" dirty="0"/>
              <a:t> Magister</a:t>
            </a:r>
          </a:p>
          <a:p>
            <a:r>
              <a:rPr lang="en-US" dirty="0" err="1"/>
              <a:t>Leraren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met </a:t>
            </a:r>
            <a:r>
              <a:rPr lang="en-US" dirty="0" err="1"/>
              <a:t>dyslexie</a:t>
            </a:r>
            <a:r>
              <a:rPr lang="en-US" dirty="0"/>
              <a:t>, er is </a:t>
            </a:r>
            <a:r>
              <a:rPr lang="en-US" dirty="0" err="1"/>
              <a:t>medewerking</a:t>
            </a:r>
            <a:r>
              <a:rPr lang="en-US" dirty="0"/>
              <a:t>, begrip </a:t>
            </a:r>
            <a:r>
              <a:rPr lang="en-US" dirty="0" err="1"/>
              <a:t>en</a:t>
            </a:r>
            <a:r>
              <a:rPr lang="en-US" dirty="0"/>
              <a:t> men </a:t>
            </a:r>
            <a:r>
              <a:rPr lang="en-US" dirty="0" err="1"/>
              <a:t>weet</a:t>
            </a:r>
            <a:r>
              <a:rPr lang="en-US" dirty="0"/>
              <a:t> hoe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handelen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2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Hoe </a:t>
            </a:r>
            <a:r>
              <a:rPr lang="en-US" sz="3200" dirty="0" err="1"/>
              <a:t>houden</a:t>
            </a:r>
            <a:r>
              <a:rPr lang="en-US" sz="3200" dirty="0"/>
              <a:t> </a:t>
            </a:r>
            <a:r>
              <a:rPr lang="en-US" sz="3200" dirty="0" err="1"/>
              <a:t>docenten</a:t>
            </a:r>
            <a:r>
              <a:rPr lang="en-US" sz="3200" dirty="0"/>
              <a:t> </a:t>
            </a:r>
            <a:r>
              <a:rPr lang="en-US" sz="3200" dirty="0" err="1"/>
              <a:t>verder</a:t>
            </a:r>
            <a:r>
              <a:rPr lang="en-US" sz="3200" dirty="0"/>
              <a:t> </a:t>
            </a:r>
            <a:r>
              <a:rPr lang="en-US" sz="3200" dirty="0" err="1"/>
              <a:t>rekening</a:t>
            </a:r>
            <a:r>
              <a:rPr lang="en-US" sz="3200" dirty="0"/>
              <a:t> met </a:t>
            </a:r>
            <a:r>
              <a:rPr lang="en-US" sz="3200" dirty="0" err="1"/>
              <a:t>dyslexie</a:t>
            </a:r>
            <a:r>
              <a:rPr lang="en-US" sz="3200" dirty="0"/>
              <a:t>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dyslectische</a:t>
            </a:r>
            <a:r>
              <a:rPr lang="en-US" dirty="0"/>
              <a:t> </a:t>
            </a:r>
            <a:r>
              <a:rPr lang="en-US" dirty="0" err="1"/>
              <a:t>lln</a:t>
            </a:r>
            <a:r>
              <a:rPr lang="en-US" dirty="0"/>
              <a:t> </a:t>
            </a:r>
            <a:r>
              <a:rPr lang="en-US" dirty="0" err="1"/>
              <a:t>plakken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oranje</a:t>
            </a:r>
            <a:r>
              <a:rPr lang="en-US" dirty="0"/>
              <a:t> sticker op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werk</a:t>
            </a:r>
            <a:endParaRPr lang="en-US" dirty="0"/>
          </a:p>
          <a:p>
            <a:r>
              <a:rPr lang="en-US" dirty="0" err="1"/>
              <a:t>Leraren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minder </a:t>
            </a:r>
            <a:r>
              <a:rPr lang="en-US" dirty="0" err="1"/>
              <a:t>streng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spelfouten</a:t>
            </a:r>
            <a:endParaRPr lang="en-US" dirty="0"/>
          </a:p>
          <a:p>
            <a:r>
              <a:rPr lang="en-US" dirty="0" err="1"/>
              <a:t>Lln</a:t>
            </a:r>
            <a:r>
              <a:rPr lang="en-US" dirty="0"/>
              <a:t> met </a:t>
            </a:r>
            <a:r>
              <a:rPr lang="en-US" dirty="0" err="1"/>
              <a:t>dyslexie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extra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 PW-en en SO’ s! (</a:t>
            </a:r>
            <a:r>
              <a:rPr lang="en-US" sz="1900" dirty="0"/>
              <a:t>max 7-10 </a:t>
            </a:r>
            <a:r>
              <a:rPr lang="en-US" sz="1900" dirty="0" err="1"/>
              <a:t>minuten</a:t>
            </a:r>
            <a:r>
              <a:rPr lang="en-US" sz="1900" dirty="0"/>
              <a:t>)</a:t>
            </a:r>
          </a:p>
          <a:p>
            <a:r>
              <a:rPr lang="en-US" dirty="0"/>
              <a:t>In de les mag 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laptop met </a:t>
            </a:r>
            <a:r>
              <a:rPr lang="en-US" dirty="0" err="1"/>
              <a:t>voorleesprogramma</a:t>
            </a:r>
            <a:r>
              <a:rPr lang="en-US" dirty="0"/>
              <a:t>.</a:t>
            </a:r>
          </a:p>
          <a:p>
            <a:r>
              <a:rPr lang="en-US" dirty="0"/>
              <a:t>De laptop mag </a:t>
            </a:r>
            <a:r>
              <a:rPr lang="en-US" dirty="0" err="1"/>
              <a:t>gebruikt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proefwerk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handschrift</a:t>
            </a:r>
            <a:r>
              <a:rPr lang="en-US" dirty="0"/>
              <a:t> </a:t>
            </a:r>
            <a:r>
              <a:rPr lang="en-US" dirty="0" err="1"/>
              <a:t>slecht</a:t>
            </a:r>
            <a:r>
              <a:rPr lang="en-US" dirty="0"/>
              <a:t> </a:t>
            </a:r>
            <a:r>
              <a:rPr lang="en-US" dirty="0" err="1"/>
              <a:t>leesbaar</a:t>
            </a:r>
            <a:r>
              <a:rPr lang="en-US" dirty="0"/>
              <a:t> is.</a:t>
            </a:r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t/m het </a:t>
            </a:r>
            <a:r>
              <a:rPr lang="en-US" dirty="0" err="1"/>
              <a:t>eindexamenjaar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35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dirty="0"/>
              <a:t>Arial 12!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/>
          <a:lstStyle/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proefwerken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so’s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docenten</a:t>
            </a:r>
            <a:r>
              <a:rPr lang="en-US" dirty="0"/>
              <a:t> in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leerjaren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leesbaar</a:t>
            </a:r>
            <a:r>
              <a:rPr lang="en-US" dirty="0"/>
              <a:t> </a:t>
            </a:r>
            <a:r>
              <a:rPr lang="en-US" dirty="0" err="1"/>
              <a:t>lettertypen</a:t>
            </a:r>
            <a:r>
              <a:rPr lang="en-US" dirty="0"/>
              <a:t> </a:t>
            </a:r>
            <a:r>
              <a:rPr lang="en-US" dirty="0" err="1"/>
              <a:t>afgedrukt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 in </a:t>
            </a:r>
            <a:r>
              <a:rPr lang="en-US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Arial 12!</a:t>
            </a:r>
          </a:p>
          <a:p>
            <a:r>
              <a:rPr lang="en-US" dirty="0" err="1"/>
              <a:t>Natuurlijk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stencils die </a:t>
            </a:r>
            <a:r>
              <a:rPr lang="en-US" dirty="0" err="1"/>
              <a:t>gebruikt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6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83880" cy="1051560"/>
          </a:xfrm>
        </p:spPr>
        <p:txBody>
          <a:bodyPr/>
          <a:lstStyle/>
          <a:p>
            <a:r>
              <a:rPr lang="en-US" dirty="0"/>
              <a:t>Engels, </a:t>
            </a:r>
            <a:r>
              <a:rPr lang="en-US" dirty="0" err="1"/>
              <a:t>Frans</a:t>
            </a:r>
            <a:r>
              <a:rPr lang="en-US" dirty="0"/>
              <a:t> en </a:t>
            </a:r>
            <a:r>
              <a:rPr lang="en-US" dirty="0" err="1"/>
              <a:t>Duits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vreemde</a:t>
            </a:r>
            <a:r>
              <a:rPr lang="en-US" dirty="0"/>
              <a:t> </a:t>
            </a:r>
            <a:r>
              <a:rPr lang="en-US" dirty="0" err="1"/>
              <a:t>talen</a:t>
            </a:r>
            <a:r>
              <a:rPr lang="en-US" dirty="0"/>
              <a:t>: Engels, </a:t>
            </a:r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Duits</a:t>
            </a:r>
            <a:r>
              <a:rPr lang="en-US" dirty="0"/>
              <a:t>.</a:t>
            </a:r>
          </a:p>
          <a:p>
            <a:r>
              <a:rPr lang="en-US" dirty="0"/>
              <a:t>Engels is </a:t>
            </a:r>
            <a:r>
              <a:rPr lang="en-US" dirty="0" err="1"/>
              <a:t>gedurende</a:t>
            </a:r>
            <a:r>
              <a:rPr lang="en-US" dirty="0"/>
              <a:t> de hele </a:t>
            </a:r>
            <a:r>
              <a:rPr lang="en-US" dirty="0" err="1"/>
              <a:t>schooltijd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verplicht</a:t>
            </a:r>
            <a:r>
              <a:rPr lang="en-US" dirty="0"/>
              <a:t> </a:t>
            </a:r>
            <a:r>
              <a:rPr lang="en-US" dirty="0" err="1"/>
              <a:t>vak</a:t>
            </a:r>
            <a:r>
              <a:rPr lang="en-US" dirty="0"/>
              <a:t> of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i="1" dirty="0" err="1"/>
              <a:t>kernvak</a:t>
            </a:r>
            <a:r>
              <a:rPr lang="en-US" dirty="0"/>
              <a:t>.</a:t>
            </a:r>
          </a:p>
          <a:p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Duits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minimaal</a:t>
            </a:r>
            <a:r>
              <a:rPr lang="en-US" dirty="0"/>
              <a:t> </a:t>
            </a:r>
            <a:r>
              <a:rPr lang="en-US" dirty="0" err="1"/>
              <a:t>anderhalf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aangeboden,langer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verplicht</a:t>
            </a:r>
            <a:r>
              <a:rPr lang="en-US" dirty="0"/>
              <a:t>!</a:t>
            </a:r>
          </a:p>
          <a:p>
            <a:r>
              <a:rPr lang="en-US" dirty="0" err="1"/>
              <a:t>Dyslectische</a:t>
            </a:r>
            <a:r>
              <a:rPr lang="en-US" dirty="0"/>
              <a:t> </a:t>
            </a:r>
            <a:r>
              <a:rPr lang="en-US" dirty="0" err="1"/>
              <a:t>lln</a:t>
            </a:r>
            <a:r>
              <a:rPr lang="en-US" dirty="0"/>
              <a:t> in de </a:t>
            </a:r>
            <a:r>
              <a:rPr lang="en-US" dirty="0" err="1"/>
              <a:t>mavo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vrijstellingen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 Frans in </a:t>
            </a:r>
            <a:r>
              <a:rPr lang="en-US" dirty="0" err="1"/>
              <a:t>klas</a:t>
            </a:r>
            <a:r>
              <a:rPr lang="en-US" dirty="0"/>
              <a:t> 2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Duits</a:t>
            </a:r>
            <a:r>
              <a:rPr lang="en-US" dirty="0"/>
              <a:t> in </a:t>
            </a:r>
            <a:r>
              <a:rPr lang="en-US" dirty="0" err="1"/>
              <a:t>klas</a:t>
            </a:r>
            <a:r>
              <a:rPr lang="en-US" dirty="0"/>
              <a:t> 3.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711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Engels, </a:t>
            </a:r>
            <a:r>
              <a:rPr lang="en-US" dirty="0" err="1"/>
              <a:t>Frans</a:t>
            </a:r>
            <a:r>
              <a:rPr lang="en-US" dirty="0"/>
              <a:t> en </a:t>
            </a:r>
            <a:r>
              <a:rPr lang="en-US" dirty="0" err="1"/>
              <a:t>Duits</a:t>
            </a:r>
            <a:r>
              <a:rPr lang="en-US" dirty="0"/>
              <a:t> (</a:t>
            </a:r>
            <a:r>
              <a:rPr lang="en-US" dirty="0" err="1"/>
              <a:t>vervolg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dirty="0"/>
              <a:t>In </a:t>
            </a:r>
            <a:r>
              <a:rPr lang="en-US" dirty="0" err="1"/>
              <a:t>havo</a:t>
            </a:r>
            <a:r>
              <a:rPr lang="en-US" dirty="0"/>
              <a:t>/</a:t>
            </a:r>
            <a:r>
              <a:rPr lang="en-US" dirty="0" err="1"/>
              <a:t>vwo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dyslectische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i="1" dirty="0" err="1"/>
              <a:t>aangepast</a:t>
            </a:r>
            <a:r>
              <a:rPr lang="en-US" dirty="0"/>
              <a:t> </a:t>
            </a:r>
            <a:r>
              <a:rPr lang="en-US" dirty="0" err="1"/>
              <a:t>programma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.</a:t>
            </a:r>
          </a:p>
          <a:p>
            <a:r>
              <a:rPr lang="en-US" dirty="0"/>
              <a:t>Frans: </a:t>
            </a:r>
            <a:r>
              <a:rPr lang="en-US" dirty="0" err="1"/>
              <a:t>klas</a:t>
            </a:r>
            <a:r>
              <a:rPr lang="en-US" dirty="0"/>
              <a:t> 2, </a:t>
            </a:r>
            <a:r>
              <a:rPr lang="en-US" dirty="0" err="1"/>
              <a:t>Duits</a:t>
            </a:r>
            <a:r>
              <a:rPr lang="en-US" dirty="0"/>
              <a:t>: </a:t>
            </a:r>
            <a:r>
              <a:rPr lang="en-US" dirty="0" err="1"/>
              <a:t>klas</a:t>
            </a:r>
            <a:r>
              <a:rPr lang="en-US" dirty="0"/>
              <a:t> 3. </a:t>
            </a: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eind</a:t>
            </a:r>
            <a:r>
              <a:rPr lang="en-US" dirty="0"/>
              <a:t> </a:t>
            </a:r>
            <a:r>
              <a:rPr lang="en-US" dirty="0" err="1"/>
              <a:t>december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met </a:t>
            </a:r>
            <a:r>
              <a:rPr lang="en-US" dirty="0" err="1"/>
              <a:t>toestemming</a:t>
            </a:r>
            <a:r>
              <a:rPr lang="en-US" dirty="0"/>
              <a:t> van de </a:t>
            </a:r>
            <a:r>
              <a:rPr lang="en-US" dirty="0" err="1"/>
              <a:t>vakdocent</a:t>
            </a:r>
            <a:r>
              <a:rPr lang="en-US" dirty="0"/>
              <a:t>.</a:t>
            </a:r>
          </a:p>
          <a:p>
            <a:r>
              <a:rPr lang="en-US" dirty="0" err="1"/>
              <a:t>Aangepaste</a:t>
            </a:r>
            <a:r>
              <a:rPr lang="en-US" dirty="0"/>
              <a:t> </a:t>
            </a:r>
            <a:r>
              <a:rPr lang="en-US" dirty="0" err="1"/>
              <a:t>programma’s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vrijstellingen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aangevraagd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dyslexie</a:t>
            </a:r>
            <a:r>
              <a:rPr lang="en-US" dirty="0"/>
              <a:t> </a:t>
            </a:r>
            <a:r>
              <a:rPr lang="en-US" dirty="0" err="1"/>
              <a:t>coördinator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herfst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kerstvakantie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pas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kerstvakantie</a:t>
            </a:r>
            <a:r>
              <a:rPr lang="en-US" dirty="0"/>
              <a:t>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68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Voorleesprogramma’s</a:t>
            </a:r>
            <a:r>
              <a:rPr lang="en-US" dirty="0"/>
              <a:t> en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hulpmiddelen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Als</a:t>
            </a:r>
            <a:r>
              <a:rPr lang="en-US" dirty="0"/>
              <a:t> tempo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probleem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, mag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voorleesprogramma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804672" lvl="1" indent="-457200">
              <a:buFont typeface="+mj-lt"/>
              <a:buAutoNum type="arabicPeriod"/>
            </a:pPr>
            <a:r>
              <a:rPr lang="en-US" dirty="0"/>
              <a:t>Daisy,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dirty="0"/>
              <a:t>Kurzweil </a:t>
            </a:r>
          </a:p>
          <a:p>
            <a:pPr marL="347472" lvl="1" indent="0">
              <a:buNone/>
            </a:pPr>
            <a:r>
              <a:rPr lang="en-US" dirty="0"/>
              <a:t>De school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schoollicentie</a:t>
            </a:r>
            <a:r>
              <a:rPr lang="en-US" dirty="0"/>
              <a:t> Kurzweil.</a:t>
            </a:r>
          </a:p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9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04546-912C-41B1-B703-2EC090D0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EEA591-A339-4573-9544-C1EDBB2204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Daisy downloads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52AEC0-5757-4ABA-9202-93382E2998E3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/>
              <a:t>Kurzweil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9C07742-ABEF-41B3-98B8-8AD72B3FCB9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/>
              <a:t>Simpel voorleesprogramma,</a:t>
            </a:r>
          </a:p>
          <a:p>
            <a:r>
              <a:rPr lang="nl-NL" dirty="0"/>
              <a:t>Leest tekstboeken en werkboeken voor.</a:t>
            </a:r>
          </a:p>
          <a:p>
            <a:r>
              <a:rPr lang="nl-NL" dirty="0"/>
              <a:t>Niet alle vreemde talen.</a:t>
            </a:r>
          </a:p>
          <a:p>
            <a:r>
              <a:rPr lang="nl-NL" dirty="0"/>
              <a:t>Bestellen bij:</a:t>
            </a:r>
          </a:p>
          <a:p>
            <a:pPr marL="0" indent="0">
              <a:buNone/>
            </a:pPr>
            <a:r>
              <a:rPr lang="nl-NL" dirty="0"/>
              <a:t>   www.dedicon.nl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83E41E7-581C-45BF-B085-A39E46750E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Heeft een lees-, schrijf- en studeerfunctie.</a:t>
            </a:r>
          </a:p>
          <a:p>
            <a:r>
              <a:rPr lang="nl-NL" dirty="0"/>
              <a:t>Ermee werken, vereist veel oefening!</a:t>
            </a:r>
          </a:p>
          <a:p>
            <a:r>
              <a:rPr lang="nl-NL" dirty="0"/>
              <a:t>Werkt met pdf.</a:t>
            </a:r>
          </a:p>
          <a:p>
            <a:pPr marL="0" indent="0">
              <a:buNone/>
            </a:pPr>
            <a:r>
              <a:rPr lang="nl-NL" dirty="0"/>
              <a:t>   Downloads bestellen </a:t>
            </a:r>
          </a:p>
          <a:p>
            <a:pPr marL="0" indent="0">
              <a:buNone/>
            </a:pPr>
            <a:r>
              <a:rPr lang="nl-NL" dirty="0"/>
              <a:t>   bij </a:t>
            </a:r>
            <a:r>
              <a:rPr lang="nl-NL" dirty="0" err="1"/>
              <a:t>Dedicon</a:t>
            </a:r>
            <a:r>
              <a:rPr lang="nl-NL" dirty="0"/>
              <a:t>.     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645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err="1"/>
              <a:t>Mischien</a:t>
            </a:r>
            <a:r>
              <a:rPr lang="en-US" dirty="0"/>
              <a:t> </a:t>
            </a:r>
            <a:r>
              <a:rPr lang="en-US" dirty="0" err="1"/>
              <a:t>dyslectisch</a:t>
            </a:r>
            <a:r>
              <a:rPr lang="en-US" dirty="0"/>
              <a:t>, wat </a:t>
            </a:r>
            <a:r>
              <a:rPr lang="en-US" dirty="0" err="1"/>
              <a:t>dan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dirty="0"/>
              <a:t>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vermoeden</a:t>
            </a:r>
            <a:r>
              <a:rPr lang="en-US" dirty="0"/>
              <a:t> van </a:t>
            </a:r>
            <a:r>
              <a:rPr lang="en-US" dirty="0" err="1"/>
              <a:t>dyslexie</a:t>
            </a:r>
            <a:r>
              <a:rPr lang="en-US" dirty="0"/>
              <a:t>? </a:t>
            </a:r>
            <a:r>
              <a:rPr lang="en-US" dirty="0" err="1"/>
              <a:t>Bespreek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met de mentor.</a:t>
            </a:r>
          </a:p>
          <a:p>
            <a:r>
              <a:rPr lang="en-US" dirty="0"/>
              <a:t>De mentor </a:t>
            </a:r>
            <a:r>
              <a:rPr lang="en-US" dirty="0" err="1"/>
              <a:t>neemt</a:t>
            </a:r>
            <a:r>
              <a:rPr lang="en-US" dirty="0"/>
              <a:t> contact op met de </a:t>
            </a:r>
            <a:r>
              <a:rPr lang="en-US" dirty="0" err="1"/>
              <a:t>dyslexie-begeleiders</a:t>
            </a:r>
            <a:r>
              <a:rPr lang="en-US" dirty="0"/>
              <a:t> </a:t>
            </a:r>
            <a:r>
              <a:rPr lang="en-US" dirty="0" err="1"/>
              <a:t>mevr</a:t>
            </a:r>
            <a:r>
              <a:rPr lang="en-US" dirty="0"/>
              <a:t>. Dreijer of </a:t>
            </a:r>
            <a:r>
              <a:rPr lang="en-US" dirty="0" err="1"/>
              <a:t>mevr</a:t>
            </a:r>
            <a:r>
              <a:rPr lang="en-US" dirty="0"/>
              <a:t>. Hageman.</a:t>
            </a:r>
          </a:p>
          <a:p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in </a:t>
            </a:r>
            <a:r>
              <a:rPr lang="en-US" dirty="0" err="1"/>
              <a:t>gesprek</a:t>
            </a:r>
            <a:r>
              <a:rPr lang="en-US" dirty="0"/>
              <a:t> met de </a:t>
            </a:r>
            <a:r>
              <a:rPr lang="en-US" dirty="0" err="1"/>
              <a:t>leerling</a:t>
            </a:r>
            <a:r>
              <a:rPr lang="en-US" dirty="0"/>
              <a:t> of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signaleringsdictee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 Na </a:t>
            </a:r>
            <a:r>
              <a:rPr lang="en-US" dirty="0" err="1"/>
              <a:t>overleg</a:t>
            </a:r>
            <a:r>
              <a:rPr lang="en-US" dirty="0"/>
              <a:t> met de </a:t>
            </a:r>
            <a:r>
              <a:rPr lang="en-US" dirty="0" err="1"/>
              <a:t>ouders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dan, </a:t>
            </a:r>
            <a:r>
              <a:rPr lang="en-US" dirty="0" err="1"/>
              <a:t>eventueel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, </a:t>
            </a:r>
            <a:r>
              <a:rPr lang="en-US" dirty="0" err="1"/>
              <a:t>doorverwezen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bureau </a:t>
            </a:r>
            <a:r>
              <a:rPr lang="en-US" i="1" u="sng" dirty="0" err="1"/>
              <a:t>Vijven</a:t>
            </a:r>
            <a:r>
              <a:rPr lang="en-US" i="1" u="sng" dirty="0"/>
              <a:t> en </a:t>
            </a:r>
            <a:r>
              <a:rPr lang="en-US" i="1" u="sng" dirty="0" err="1"/>
              <a:t>Zessen</a:t>
            </a:r>
            <a:r>
              <a:rPr lang="en-US" i="1" u="sng" dirty="0"/>
              <a:t> in </a:t>
            </a:r>
            <a:r>
              <a:rPr lang="en-US" i="1" u="sng" dirty="0" err="1"/>
              <a:t>Santpoort</a:t>
            </a:r>
            <a:r>
              <a:rPr lang="en-US" i="1" u="sng" dirty="0"/>
              <a:t>- Zuid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833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484</Words>
  <Application>Microsoft Office PowerPoint</Application>
  <PresentationFormat>Diavoorstelling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Verdana</vt:lpstr>
      <vt:lpstr>Wingdings 2</vt:lpstr>
      <vt:lpstr>Aspect</vt:lpstr>
      <vt:lpstr>Dyslexie op Het Schoter </vt:lpstr>
      <vt:lpstr>          Dyslexie:    wat doet Het Schoter?</vt:lpstr>
      <vt:lpstr>Hoe houden docenten verder rekening met dyslexie?</vt:lpstr>
      <vt:lpstr>Arial 12!</vt:lpstr>
      <vt:lpstr>Engels, Frans en Duits</vt:lpstr>
      <vt:lpstr>Engels, Frans en Duits (vervolg)</vt:lpstr>
      <vt:lpstr>Voorleesprogramma’s en andere hulpmiddelen</vt:lpstr>
      <vt:lpstr>PowerPoint-presentatie</vt:lpstr>
      <vt:lpstr>Mischien dyslectisch, wat dan?</vt:lpstr>
      <vt:lpstr>Vragen?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Dyslexiebeleid op het Schoter</dc:title>
  <dc:creator>Fabienne Hagen</dc:creator>
  <cp:lastModifiedBy>Kieft - van den Berg, G.</cp:lastModifiedBy>
  <cp:revision>46</cp:revision>
  <dcterms:created xsi:type="dcterms:W3CDTF">2014-02-02T10:42:51Z</dcterms:created>
  <dcterms:modified xsi:type="dcterms:W3CDTF">2020-09-25T07:39:38Z</dcterms:modified>
</cp:coreProperties>
</file>